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75" r:id="rId20"/>
    <p:sldId id="284" r:id="rId21"/>
    <p:sldId id="276" r:id="rId22"/>
    <p:sldId id="277" r:id="rId23"/>
    <p:sldId id="278" r:id="rId24"/>
    <p:sldId id="279" r:id="rId25"/>
    <p:sldId id="285" r:id="rId26"/>
    <p:sldId id="280" r:id="rId27"/>
    <p:sldId id="281" r:id="rId28"/>
    <p:sldId id="286" r:id="rId29"/>
    <p:sldId id="282" r:id="rId30"/>
    <p:sldId id="283" r:id="rId31"/>
    <p:sldId id="287" r:id="rId32"/>
    <p:sldId id="288" r:id="rId33"/>
    <p:sldId id="27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C539B-04B7-88D3-10BA-38C41188B11D}" v="57" dt="2021-06-24T09:42:29.860"/>
    <p1510:client id="{15E76388-77DC-B7C4-4D19-F742D4208A28}" v="1" dt="2021-06-29T04:58:18.833"/>
    <p1510:client id="{25A92373-6C19-1DF1-7779-2D814AFC70E7}" v="14" dt="2021-07-12T11:27:01.220"/>
    <p1510:client id="{2B282401-133F-4749-8385-0AD0F988F580}" v="487" dt="2021-05-10T08:16:00.677"/>
    <p1510:client id="{3718C79F-9000-0000-8A64-C39F858A51D0}" v="700" dt="2021-05-12T07:27:48.927"/>
    <p1510:client id="{652A1356-466A-AAFC-A2B3-9B917776B1AB}" v="93" dt="2021-06-24T03:51:22.189"/>
    <p1510:client id="{68152800-5BF7-0E8A-469F-6EF93A3CA0A8}" v="131" dt="2021-07-05T10:50:37.016"/>
    <p1510:client id="{770B6740-16F5-B252-B9E2-64BF778D05D5}" v="17" dt="2021-06-11T13:58:31.270"/>
    <p1510:client id="{8948D0D9-97DF-5AB7-9513-8C6F7135BDFD}" v="3" dt="2021-06-17T07:06:27.994"/>
    <p1510:client id="{8F07C659-BE60-4ABB-F836-ABAE29F6BD38}" v="195" dt="2021-05-12T06:44:08.116"/>
    <p1510:client id="{BFDFE40B-0CE3-CFE9-E464-98BFDCE924FB}" v="92" dt="2021-07-05T13:04:19.489"/>
    <p1510:client id="{D6D1C37D-A3C9-68A9-3776-DDBFBBABDB36}" v="188" dt="2021-05-13T08:15:35.204"/>
    <p1510:client id="{F2B74EE7-B502-087F-9A08-1AB2BDA30757}" v="6" dt="2021-06-17T09:02:32.195"/>
    <p1510:client id="{F5CDC69F-8048-0000-8A64-C77594A32061}" v="238" dt="2021-05-11T09:48:53.360"/>
    <p1510:client id="{F75E06BC-4D94-3AE9-732B-4132391E3CB1}" v="67" dt="2021-06-17T06:31:50.169"/>
    <p1510:client id="{FE0AC79F-B0E5-0000-8A64-C5C8E40E0B82}" v="445" dt="2021-05-12T04:34:02.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93" d="100"/>
          <a:sy n="93" d="100"/>
        </p:scale>
        <p:origin x="84"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A MN" userId="S::mchandanabtech20@ced.alliance.edu.in::d70552fc-75e6-44d9-a196-8a309e47e583" providerId="AD" clId="Web-{F2B74EE7-B502-087F-9A08-1AB2BDA30757}"/>
    <pc:docChg chg="addSld modSld">
      <pc:chgData name="CHANDANA MN" userId="S::mchandanabtech20@ced.alliance.edu.in::d70552fc-75e6-44d9-a196-8a309e47e583" providerId="AD" clId="Web-{F2B74EE7-B502-087F-9A08-1AB2BDA30757}" dt="2021-06-17T09:02:32.195" v="3"/>
      <pc:docMkLst>
        <pc:docMk/>
      </pc:docMkLst>
      <pc:sldChg chg="delSp modSp new">
        <pc:chgData name="CHANDANA MN" userId="S::mchandanabtech20@ced.alliance.edu.in::d70552fc-75e6-44d9-a196-8a309e47e583" providerId="AD" clId="Web-{F2B74EE7-B502-087F-9A08-1AB2BDA30757}" dt="2021-06-17T09:02:32.195" v="3"/>
        <pc:sldMkLst>
          <pc:docMk/>
          <pc:sldMk cId="405429655" sldId="279"/>
        </pc:sldMkLst>
        <pc:spChg chg="del">
          <ac:chgData name="CHANDANA MN" userId="S::mchandanabtech20@ced.alliance.edu.in::d70552fc-75e6-44d9-a196-8a309e47e583" providerId="AD" clId="Web-{F2B74EE7-B502-087F-9A08-1AB2BDA30757}" dt="2021-06-17T09:02:32.195" v="3"/>
          <ac:spMkLst>
            <pc:docMk/>
            <pc:sldMk cId="405429655" sldId="279"/>
            <ac:spMk id="2" creationId="{377D3C25-D72D-4899-B334-65B9A14447EA}"/>
          </ac:spMkLst>
        </pc:spChg>
        <pc:spChg chg="mod">
          <ac:chgData name="CHANDANA MN" userId="S::mchandanabtech20@ced.alliance.edu.in::d70552fc-75e6-44d9-a196-8a309e47e583" providerId="AD" clId="Web-{F2B74EE7-B502-087F-9A08-1AB2BDA30757}" dt="2021-06-17T09:02:29.616" v="2" actId="20577"/>
          <ac:spMkLst>
            <pc:docMk/>
            <pc:sldMk cId="405429655" sldId="279"/>
            <ac:spMk id="3" creationId="{29D45D7F-A78E-438C-ABF0-42B827E16C4B}"/>
          </ac:spMkLst>
        </pc:spChg>
      </pc:sldChg>
    </pc:docChg>
  </pc:docChgLst>
  <pc:docChgLst>
    <pc:chgData name="CHANDANA MN" userId="S::mchandanabtech20@ced.alliance.edu.in::d70552fc-75e6-44d9-a196-8a309e47e583" providerId="AD" clId="Web-{3718C79F-9000-0000-8A64-C39F858A51D0}"/>
    <pc:docChg chg="addSld modSld">
      <pc:chgData name="CHANDANA MN" userId="S::mchandanabtech20@ced.alliance.edu.in::d70552fc-75e6-44d9-a196-8a309e47e583" providerId="AD" clId="Web-{3718C79F-9000-0000-8A64-C39F858A51D0}" dt="2021-05-12T07:27:48.927" v="367" actId="1076"/>
      <pc:docMkLst>
        <pc:docMk/>
      </pc:docMkLst>
      <pc:sldChg chg="modSp">
        <pc:chgData name="CHANDANA MN" userId="S::mchandanabtech20@ced.alliance.edu.in::d70552fc-75e6-44d9-a196-8a309e47e583" providerId="AD" clId="Web-{3718C79F-9000-0000-8A64-C39F858A51D0}" dt="2021-05-12T06:59:11.161" v="90" actId="20577"/>
        <pc:sldMkLst>
          <pc:docMk/>
          <pc:sldMk cId="696899470" sldId="265"/>
        </pc:sldMkLst>
        <pc:graphicFrameChg chg="modGraphic">
          <ac:chgData name="CHANDANA MN" userId="S::mchandanabtech20@ced.alliance.edu.in::d70552fc-75e6-44d9-a196-8a309e47e583" providerId="AD" clId="Web-{3718C79F-9000-0000-8A64-C39F858A51D0}" dt="2021-05-12T06:59:11.161" v="90" actId="20577"/>
          <ac:graphicFrameMkLst>
            <pc:docMk/>
            <pc:sldMk cId="696899470" sldId="265"/>
            <ac:graphicFrameMk id="40" creationId="{1633C549-D5AB-49E9-A3B6-D6F01EA4A200}"/>
          </ac:graphicFrameMkLst>
        </pc:graphicFrameChg>
      </pc:sldChg>
      <pc:sldChg chg="addSp delSp modSp mod setBg">
        <pc:chgData name="CHANDANA MN" userId="S::mchandanabtech20@ced.alliance.edu.in::d70552fc-75e6-44d9-a196-8a309e47e583" providerId="AD" clId="Web-{3718C79F-9000-0000-8A64-C39F858A51D0}" dt="2021-05-12T06:52:48.540" v="11" actId="20577"/>
        <pc:sldMkLst>
          <pc:docMk/>
          <pc:sldMk cId="168507296" sldId="272"/>
        </pc:sldMkLst>
        <pc:spChg chg="mod">
          <ac:chgData name="CHANDANA MN" userId="S::mchandanabtech20@ced.alliance.edu.in::d70552fc-75e6-44d9-a196-8a309e47e583" providerId="AD" clId="Web-{3718C79F-9000-0000-8A64-C39F858A51D0}" dt="2021-05-12T06:50:14.341" v="2"/>
          <ac:spMkLst>
            <pc:docMk/>
            <pc:sldMk cId="168507296" sldId="272"/>
            <ac:spMk id="2" creationId="{DF35B64C-7E45-459E-B06C-5A419E2F11D7}"/>
          </ac:spMkLst>
        </pc:spChg>
        <pc:spChg chg="mod">
          <ac:chgData name="CHANDANA MN" userId="S::mchandanabtech20@ced.alliance.edu.in::d70552fc-75e6-44d9-a196-8a309e47e583" providerId="AD" clId="Web-{3718C79F-9000-0000-8A64-C39F858A51D0}" dt="2021-05-12T06:52:48.540" v="11" actId="20577"/>
          <ac:spMkLst>
            <pc:docMk/>
            <pc:sldMk cId="168507296" sldId="272"/>
            <ac:spMk id="3" creationId="{21BDD198-72E3-4A13-A9BE-7EBAB88BE4C1}"/>
          </ac:spMkLst>
        </pc:spChg>
        <pc:spChg chg="add del">
          <ac:chgData name="CHANDANA MN" userId="S::mchandanabtech20@ced.alliance.edu.in::d70552fc-75e6-44d9-a196-8a309e47e583" providerId="AD" clId="Web-{3718C79F-9000-0000-8A64-C39F858A51D0}" dt="2021-05-12T06:50:14.310" v="1"/>
          <ac:spMkLst>
            <pc:docMk/>
            <pc:sldMk cId="168507296" sldId="272"/>
            <ac:spMk id="35" creationId="{4AB8125F-0FD8-48CD-9F43-73E5494EA774}"/>
          </ac:spMkLst>
        </pc:spChg>
        <pc:spChg chg="add del">
          <ac:chgData name="CHANDANA MN" userId="S::mchandanabtech20@ced.alliance.edu.in::d70552fc-75e6-44d9-a196-8a309e47e583" providerId="AD" clId="Web-{3718C79F-9000-0000-8A64-C39F858A51D0}" dt="2021-05-12T06:50:14.310" v="1"/>
          <ac:spMkLst>
            <pc:docMk/>
            <pc:sldMk cId="168507296" sldId="272"/>
            <ac:spMk id="36" creationId="{0019DD6C-5899-4C07-864B-EB0A7D104ACF}"/>
          </ac:spMkLst>
        </pc:spChg>
        <pc:spChg chg="add del">
          <ac:chgData name="CHANDANA MN" userId="S::mchandanabtech20@ced.alliance.edu.in::d70552fc-75e6-44d9-a196-8a309e47e583" providerId="AD" clId="Web-{3718C79F-9000-0000-8A64-C39F858A51D0}" dt="2021-05-12T06:50:14.310" v="1"/>
          <ac:spMkLst>
            <pc:docMk/>
            <pc:sldMk cId="168507296" sldId="272"/>
            <ac:spMk id="37" creationId="{EBDFFBC1-15BD-428E-B8AF-ECF5D1B76DEB}"/>
          </ac:spMkLst>
        </pc:spChg>
        <pc:spChg chg="add del">
          <ac:chgData name="CHANDANA MN" userId="S::mchandanabtech20@ced.alliance.edu.in::d70552fc-75e6-44d9-a196-8a309e47e583" providerId="AD" clId="Web-{3718C79F-9000-0000-8A64-C39F858A51D0}" dt="2021-05-12T06:50:14.310" v="1"/>
          <ac:spMkLst>
            <pc:docMk/>
            <pc:sldMk cId="168507296" sldId="272"/>
            <ac:spMk id="38" creationId="{EBFB3075-0323-4EB0-B1A5-776A0E709CEF}"/>
          </ac:spMkLst>
        </pc:spChg>
        <pc:spChg chg="add">
          <ac:chgData name="CHANDANA MN" userId="S::mchandanabtech20@ced.alliance.edu.in::d70552fc-75e6-44d9-a196-8a309e47e583" providerId="AD" clId="Web-{3718C79F-9000-0000-8A64-C39F858A51D0}" dt="2021-05-12T06:50:14.341" v="2"/>
          <ac:spMkLst>
            <pc:docMk/>
            <pc:sldMk cId="168507296" sldId="272"/>
            <ac:spMk id="40" creationId="{4AB8125F-0FD8-48CD-9F43-73E5494EA774}"/>
          </ac:spMkLst>
        </pc:spChg>
        <pc:spChg chg="add">
          <ac:chgData name="CHANDANA MN" userId="S::mchandanabtech20@ced.alliance.edu.in::d70552fc-75e6-44d9-a196-8a309e47e583" providerId="AD" clId="Web-{3718C79F-9000-0000-8A64-C39F858A51D0}" dt="2021-05-12T06:50:14.341" v="2"/>
          <ac:spMkLst>
            <pc:docMk/>
            <pc:sldMk cId="168507296" sldId="272"/>
            <ac:spMk id="41" creationId="{0019DD6C-5899-4C07-864B-EB0A7D104ACF}"/>
          </ac:spMkLst>
        </pc:spChg>
        <pc:spChg chg="add">
          <ac:chgData name="CHANDANA MN" userId="S::mchandanabtech20@ced.alliance.edu.in::d70552fc-75e6-44d9-a196-8a309e47e583" providerId="AD" clId="Web-{3718C79F-9000-0000-8A64-C39F858A51D0}" dt="2021-05-12T06:50:14.341" v="2"/>
          <ac:spMkLst>
            <pc:docMk/>
            <pc:sldMk cId="168507296" sldId="272"/>
            <ac:spMk id="42" creationId="{EBDFFBC1-15BD-428E-B8AF-ECF5D1B76DEB}"/>
          </ac:spMkLst>
        </pc:spChg>
        <pc:spChg chg="add">
          <ac:chgData name="CHANDANA MN" userId="S::mchandanabtech20@ced.alliance.edu.in::d70552fc-75e6-44d9-a196-8a309e47e583" providerId="AD" clId="Web-{3718C79F-9000-0000-8A64-C39F858A51D0}" dt="2021-05-12T06:50:14.341" v="2"/>
          <ac:spMkLst>
            <pc:docMk/>
            <pc:sldMk cId="168507296" sldId="272"/>
            <ac:spMk id="43" creationId="{EBFB3075-0323-4EB0-B1A5-776A0E709CEF}"/>
          </ac:spMkLst>
        </pc:spChg>
        <pc:picChg chg="add del">
          <ac:chgData name="CHANDANA MN" userId="S::mchandanabtech20@ced.alliance.edu.in::d70552fc-75e6-44d9-a196-8a309e47e583" providerId="AD" clId="Web-{3718C79F-9000-0000-8A64-C39F858A51D0}" dt="2021-05-12T06:50:14.310" v="1"/>
          <ac:picMkLst>
            <pc:docMk/>
            <pc:sldMk cId="168507296" sldId="272"/>
            <ac:picMk id="39" creationId="{58EBF478-EA54-44B2-B2F8-204FE24310B8}"/>
          </ac:picMkLst>
        </pc:picChg>
        <pc:picChg chg="add">
          <ac:chgData name="CHANDANA MN" userId="S::mchandanabtech20@ced.alliance.edu.in::d70552fc-75e6-44d9-a196-8a309e47e583" providerId="AD" clId="Web-{3718C79F-9000-0000-8A64-C39F858A51D0}" dt="2021-05-12T06:50:14.341" v="2"/>
          <ac:picMkLst>
            <pc:docMk/>
            <pc:sldMk cId="168507296" sldId="272"/>
            <ac:picMk id="44" creationId="{8E88EC76-AFF7-402F-9BBC-E7BEFE610A13}"/>
          </ac:picMkLst>
        </pc:picChg>
      </pc:sldChg>
      <pc:sldChg chg="addSp modSp new mod setBg">
        <pc:chgData name="CHANDANA MN" userId="S::mchandanabtech20@ced.alliance.edu.in::d70552fc-75e6-44d9-a196-8a309e47e583" providerId="AD" clId="Web-{3718C79F-9000-0000-8A64-C39F858A51D0}" dt="2021-05-12T07:26:25.390" v="360" actId="20577"/>
        <pc:sldMkLst>
          <pc:docMk/>
          <pc:sldMk cId="2857472530" sldId="273"/>
        </pc:sldMkLst>
        <pc:spChg chg="mod">
          <ac:chgData name="CHANDANA MN" userId="S::mchandanabtech20@ced.alliance.edu.in::d70552fc-75e6-44d9-a196-8a309e47e583" providerId="AD" clId="Web-{3718C79F-9000-0000-8A64-C39F858A51D0}" dt="2021-05-12T07:24:20.459" v="339"/>
          <ac:spMkLst>
            <pc:docMk/>
            <pc:sldMk cId="2857472530" sldId="273"/>
            <ac:spMk id="2" creationId="{1B2E3373-DDA1-4656-B6BC-6CAB36502BC4}"/>
          </ac:spMkLst>
        </pc:spChg>
        <pc:spChg chg="mod">
          <ac:chgData name="CHANDANA MN" userId="S::mchandanabtech20@ced.alliance.edu.in::d70552fc-75e6-44d9-a196-8a309e47e583" providerId="AD" clId="Web-{3718C79F-9000-0000-8A64-C39F858A51D0}" dt="2021-05-12T07:26:25.390" v="360" actId="20577"/>
          <ac:spMkLst>
            <pc:docMk/>
            <pc:sldMk cId="2857472530" sldId="273"/>
            <ac:spMk id="3" creationId="{D126333E-F718-4DE6-86C8-5283FACBC534}"/>
          </ac:spMkLst>
        </pc:spChg>
        <pc:spChg chg="add">
          <ac:chgData name="CHANDANA MN" userId="S::mchandanabtech20@ced.alliance.edu.in::d70552fc-75e6-44d9-a196-8a309e47e583" providerId="AD" clId="Web-{3718C79F-9000-0000-8A64-C39F858A51D0}" dt="2021-05-12T07:24:20.459" v="339"/>
          <ac:spMkLst>
            <pc:docMk/>
            <pc:sldMk cId="2857472530" sldId="273"/>
            <ac:spMk id="8" creationId="{43A9B7B3-F171-4C25-99FC-C54250F0649B}"/>
          </ac:spMkLst>
        </pc:spChg>
        <pc:spChg chg="add">
          <ac:chgData name="CHANDANA MN" userId="S::mchandanabtech20@ced.alliance.edu.in::d70552fc-75e6-44d9-a196-8a309e47e583" providerId="AD" clId="Web-{3718C79F-9000-0000-8A64-C39F858A51D0}" dt="2021-05-12T07:24:20.459" v="339"/>
          <ac:spMkLst>
            <pc:docMk/>
            <pc:sldMk cId="2857472530" sldId="273"/>
            <ac:spMk id="10" creationId="{D2D5C7C5-9C27-4A61-9F57-1857D45320FD}"/>
          </ac:spMkLst>
        </pc:spChg>
        <pc:spChg chg="add">
          <ac:chgData name="CHANDANA MN" userId="S::mchandanabtech20@ced.alliance.edu.in::d70552fc-75e6-44d9-a196-8a309e47e583" providerId="AD" clId="Web-{3718C79F-9000-0000-8A64-C39F858A51D0}" dt="2021-05-12T07:24:20.459" v="339"/>
          <ac:spMkLst>
            <pc:docMk/>
            <pc:sldMk cId="2857472530" sldId="273"/>
            <ac:spMk id="12" creationId="{84B9546E-20BE-462C-8BE8-4EBDB46F8651}"/>
          </ac:spMkLst>
        </pc:spChg>
        <pc:spChg chg="add">
          <ac:chgData name="CHANDANA MN" userId="S::mchandanabtech20@ced.alliance.edu.in::d70552fc-75e6-44d9-a196-8a309e47e583" providerId="AD" clId="Web-{3718C79F-9000-0000-8A64-C39F858A51D0}" dt="2021-05-12T07:24:20.459" v="339"/>
          <ac:spMkLst>
            <pc:docMk/>
            <pc:sldMk cId="2857472530" sldId="273"/>
            <ac:spMk id="14" creationId="{DFE5D2E8-C366-48AC-97AE-18C67E4EF969}"/>
          </ac:spMkLst>
        </pc:spChg>
      </pc:sldChg>
      <pc:sldChg chg="addSp delSp modSp new mod setBg modClrScheme delDesignElem chgLayout">
        <pc:chgData name="CHANDANA MN" userId="S::mchandanabtech20@ced.alliance.edu.in::d70552fc-75e6-44d9-a196-8a309e47e583" providerId="AD" clId="Web-{3718C79F-9000-0000-8A64-C39F858A51D0}" dt="2021-05-12T07:27:48.927" v="367" actId="1076"/>
        <pc:sldMkLst>
          <pc:docMk/>
          <pc:sldMk cId="423458400" sldId="274"/>
        </pc:sldMkLst>
        <pc:spChg chg="del">
          <ac:chgData name="CHANDANA MN" userId="S::mchandanabtech20@ced.alliance.edu.in::d70552fc-75e6-44d9-a196-8a309e47e583" providerId="AD" clId="Web-{3718C79F-9000-0000-8A64-C39F858A51D0}" dt="2021-05-12T07:27:14.659" v="363"/>
          <ac:spMkLst>
            <pc:docMk/>
            <pc:sldMk cId="423458400" sldId="274"/>
            <ac:spMk id="2" creationId="{716F8B54-BD56-49FC-8862-1EA003BDD989}"/>
          </ac:spMkLst>
        </pc:spChg>
        <pc:spChg chg="del">
          <ac:chgData name="CHANDANA MN" userId="S::mchandanabtech20@ced.alliance.edu.in::d70552fc-75e6-44d9-a196-8a309e47e583" providerId="AD" clId="Web-{3718C79F-9000-0000-8A64-C39F858A51D0}" dt="2021-05-12T07:27:08.377" v="362"/>
          <ac:spMkLst>
            <pc:docMk/>
            <pc:sldMk cId="423458400" sldId="274"/>
            <ac:spMk id="3" creationId="{48098052-BCBA-49D3-B4AD-FE14E63D4CC7}"/>
          </ac:spMkLst>
        </pc:spChg>
        <pc:spChg chg="add">
          <ac:chgData name="CHANDANA MN" userId="S::mchandanabtech20@ced.alliance.edu.in::d70552fc-75e6-44d9-a196-8a309e47e583" providerId="AD" clId="Web-{3718C79F-9000-0000-8A64-C39F858A51D0}" dt="2021-05-12T07:27:39.317" v="365"/>
          <ac:spMkLst>
            <pc:docMk/>
            <pc:sldMk cId="423458400" sldId="274"/>
            <ac:spMk id="6" creationId="{0BABF38A-8A0D-492E-BD20-6CF4D46B50BD}"/>
          </ac:spMkLst>
        </pc:spChg>
        <pc:spChg chg="add">
          <ac:chgData name="CHANDANA MN" userId="S::mchandanabtech20@ced.alliance.edu.in::d70552fc-75e6-44d9-a196-8a309e47e583" providerId="AD" clId="Web-{3718C79F-9000-0000-8A64-C39F858A51D0}" dt="2021-05-12T07:27:39.317" v="365"/>
          <ac:spMkLst>
            <pc:docMk/>
            <pc:sldMk cId="423458400" sldId="274"/>
            <ac:spMk id="8" creationId="{F1174801-1395-44C5-9B00-CCAC45C056E7}"/>
          </ac:spMkLst>
        </pc:spChg>
        <pc:spChg chg="add del">
          <ac:chgData name="CHANDANA MN" userId="S::mchandanabtech20@ced.alliance.edu.in::d70552fc-75e6-44d9-a196-8a309e47e583" providerId="AD" clId="Web-{3718C79F-9000-0000-8A64-C39F858A51D0}" dt="2021-05-12T07:27:26.441" v="364"/>
          <ac:spMkLst>
            <pc:docMk/>
            <pc:sldMk cId="423458400" sldId="274"/>
            <ac:spMk id="9" creationId="{0BABF38A-8A0D-492E-BD20-6CF4D46B50BD}"/>
          </ac:spMkLst>
        </pc:spChg>
        <pc:spChg chg="add">
          <ac:chgData name="CHANDANA MN" userId="S::mchandanabtech20@ced.alliance.edu.in::d70552fc-75e6-44d9-a196-8a309e47e583" providerId="AD" clId="Web-{3718C79F-9000-0000-8A64-C39F858A51D0}" dt="2021-05-12T07:27:39.317" v="365"/>
          <ac:spMkLst>
            <pc:docMk/>
            <pc:sldMk cId="423458400" sldId="274"/>
            <ac:spMk id="10" creationId="{32EBE56B-DFF0-4948-83B7-D40B66737120}"/>
          </ac:spMkLst>
        </pc:spChg>
        <pc:spChg chg="add del">
          <ac:chgData name="CHANDANA MN" userId="S::mchandanabtech20@ced.alliance.edu.in::d70552fc-75e6-44d9-a196-8a309e47e583" providerId="AD" clId="Web-{3718C79F-9000-0000-8A64-C39F858A51D0}" dt="2021-05-12T07:27:26.441" v="364"/>
          <ac:spMkLst>
            <pc:docMk/>
            <pc:sldMk cId="423458400" sldId="274"/>
            <ac:spMk id="13" creationId="{37FDDF72-DE39-4F99-A3C1-DD9D7815D7DB}"/>
          </ac:spMkLst>
        </pc:spChg>
        <pc:spChg chg="add del">
          <ac:chgData name="CHANDANA MN" userId="S::mchandanabtech20@ced.alliance.edu.in::d70552fc-75e6-44d9-a196-8a309e47e583" providerId="AD" clId="Web-{3718C79F-9000-0000-8A64-C39F858A51D0}" dt="2021-05-12T07:27:26.441" v="364"/>
          <ac:spMkLst>
            <pc:docMk/>
            <pc:sldMk cId="423458400" sldId="274"/>
            <ac:spMk id="15" creationId="{5E4ECE80-3AD1-450C-B62A-98788F193948}"/>
          </ac:spMkLst>
        </pc:spChg>
        <pc:spChg chg="add del">
          <ac:chgData name="CHANDANA MN" userId="S::mchandanabtech20@ced.alliance.edu.in::d70552fc-75e6-44d9-a196-8a309e47e583" providerId="AD" clId="Web-{3718C79F-9000-0000-8A64-C39F858A51D0}" dt="2021-05-12T07:27:26.441" v="364"/>
          <ac:spMkLst>
            <pc:docMk/>
            <pc:sldMk cId="423458400" sldId="274"/>
            <ac:spMk id="17" creationId="{C4056FD6-9767-4B1A-ACC2-9883F6A5B86D}"/>
          </ac:spMkLst>
        </pc:spChg>
        <pc:picChg chg="add mod ord">
          <ac:chgData name="CHANDANA MN" userId="S::mchandanabtech20@ced.alliance.edu.in::d70552fc-75e6-44d9-a196-8a309e47e583" providerId="AD" clId="Web-{3718C79F-9000-0000-8A64-C39F858A51D0}" dt="2021-05-12T07:27:48.927" v="367" actId="1076"/>
          <ac:picMkLst>
            <pc:docMk/>
            <pc:sldMk cId="423458400" sldId="274"/>
            <ac:picMk id="4" creationId="{81B4FC85-717B-4C5F-B75E-47D5B2047C6D}"/>
          </ac:picMkLst>
        </pc:picChg>
        <pc:picChg chg="add">
          <ac:chgData name="CHANDANA MN" userId="S::mchandanabtech20@ced.alliance.edu.in::d70552fc-75e6-44d9-a196-8a309e47e583" providerId="AD" clId="Web-{3718C79F-9000-0000-8A64-C39F858A51D0}" dt="2021-05-12T07:27:39.317" v="365"/>
          <ac:picMkLst>
            <pc:docMk/>
            <pc:sldMk cId="423458400" sldId="274"/>
            <ac:picMk id="7" creationId="{1CB7E8AE-A3AC-4BB7-A5C6-F00EC697B265}"/>
          </ac:picMkLst>
        </pc:picChg>
        <pc:picChg chg="add del">
          <ac:chgData name="CHANDANA MN" userId="S::mchandanabtech20@ced.alliance.edu.in::d70552fc-75e6-44d9-a196-8a309e47e583" providerId="AD" clId="Web-{3718C79F-9000-0000-8A64-C39F858A51D0}" dt="2021-05-12T07:27:26.441" v="364"/>
          <ac:picMkLst>
            <pc:docMk/>
            <pc:sldMk cId="423458400" sldId="274"/>
            <ac:picMk id="11" creationId="{1CB7E8AE-A3AC-4BB7-A5C6-F00EC697B265}"/>
          </ac:picMkLst>
        </pc:picChg>
        <pc:picChg chg="add">
          <ac:chgData name="CHANDANA MN" userId="S::mchandanabtech20@ced.alliance.edu.in::d70552fc-75e6-44d9-a196-8a309e47e583" providerId="AD" clId="Web-{3718C79F-9000-0000-8A64-C39F858A51D0}" dt="2021-05-12T07:27:39.317" v="365"/>
          <ac:picMkLst>
            <pc:docMk/>
            <pc:sldMk cId="423458400" sldId="274"/>
            <ac:picMk id="12" creationId="{0504D9BB-C5B4-4DB5-9217-B4CDBBE19775}"/>
          </ac:picMkLst>
        </pc:picChg>
        <pc:picChg chg="add">
          <ac:chgData name="CHANDANA MN" userId="S::mchandanabtech20@ced.alliance.edu.in::d70552fc-75e6-44d9-a196-8a309e47e583" providerId="AD" clId="Web-{3718C79F-9000-0000-8A64-C39F858A51D0}" dt="2021-05-12T07:27:39.317" v="365"/>
          <ac:picMkLst>
            <pc:docMk/>
            <pc:sldMk cId="423458400" sldId="274"/>
            <ac:picMk id="19" creationId="{0A80FB64-DCE9-4522-B219-46AD36DB5532}"/>
          </ac:picMkLst>
        </pc:picChg>
      </pc:sldChg>
    </pc:docChg>
  </pc:docChgLst>
  <pc:docChgLst>
    <pc:chgData name="CHANDANA MN" userId="S::mchandanabtech20@ced.alliance.edu.in::d70552fc-75e6-44d9-a196-8a309e47e583" providerId="AD" clId="Web-{68152800-5BF7-0E8A-469F-6EF93A3CA0A8}"/>
    <pc:docChg chg="addSld modSld">
      <pc:chgData name="CHANDANA MN" userId="S::mchandanabtech20@ced.alliance.edu.in::d70552fc-75e6-44d9-a196-8a309e47e583" providerId="AD" clId="Web-{68152800-5BF7-0E8A-469F-6EF93A3CA0A8}" dt="2021-07-05T10:50:37.016" v="76" actId="1076"/>
      <pc:docMkLst>
        <pc:docMk/>
      </pc:docMkLst>
      <pc:sldChg chg="modSp">
        <pc:chgData name="CHANDANA MN" userId="S::mchandanabtech20@ced.alliance.edu.in::d70552fc-75e6-44d9-a196-8a309e47e583" providerId="AD" clId="Web-{68152800-5BF7-0E8A-469F-6EF93A3CA0A8}" dt="2021-07-05T10:34:39.452" v="4" actId="20577"/>
        <pc:sldMkLst>
          <pc:docMk/>
          <pc:sldMk cId="1194440229" sldId="256"/>
        </pc:sldMkLst>
        <pc:spChg chg="mod">
          <ac:chgData name="CHANDANA MN" userId="S::mchandanabtech20@ced.alliance.edu.in::d70552fc-75e6-44d9-a196-8a309e47e583" providerId="AD" clId="Web-{68152800-5BF7-0E8A-469F-6EF93A3CA0A8}" dt="2021-07-05T10:34:39.452" v="4" actId="20577"/>
          <ac:spMkLst>
            <pc:docMk/>
            <pc:sldMk cId="1194440229" sldId="256"/>
            <ac:spMk id="6" creationId="{EF8A7BAB-B4DC-4600-9E9E-74C94130B51F}"/>
          </ac:spMkLst>
        </pc:spChg>
      </pc:sldChg>
      <pc:sldChg chg="addSp modSp mod setBg modClrScheme chgLayout">
        <pc:chgData name="CHANDANA MN" userId="S::mchandanabtech20@ced.alliance.edu.in::d70552fc-75e6-44d9-a196-8a309e47e583" providerId="AD" clId="Web-{68152800-5BF7-0E8A-469F-6EF93A3CA0A8}" dt="2021-07-05T10:38:19.388" v="45"/>
        <pc:sldMkLst>
          <pc:docMk/>
          <pc:sldMk cId="405429655" sldId="279"/>
        </pc:sldMkLst>
        <pc:spChg chg="add mod ord">
          <ac:chgData name="CHANDANA MN" userId="S::mchandanabtech20@ced.alliance.edu.in::d70552fc-75e6-44d9-a196-8a309e47e583" providerId="AD" clId="Web-{68152800-5BF7-0E8A-469F-6EF93A3CA0A8}" dt="2021-07-05T10:38:19.388" v="45"/>
          <ac:spMkLst>
            <pc:docMk/>
            <pc:sldMk cId="405429655" sldId="279"/>
            <ac:spMk id="2" creationId="{40E9C240-49DE-4A48-9013-752F1576A548}"/>
          </ac:spMkLst>
        </pc:spChg>
        <pc:spChg chg="mod ord">
          <ac:chgData name="CHANDANA MN" userId="S::mchandanabtech20@ced.alliance.edu.in::d70552fc-75e6-44d9-a196-8a309e47e583" providerId="AD" clId="Web-{68152800-5BF7-0E8A-469F-6EF93A3CA0A8}" dt="2021-07-05T10:38:19.388" v="45"/>
          <ac:spMkLst>
            <pc:docMk/>
            <pc:sldMk cId="405429655" sldId="279"/>
            <ac:spMk id="3" creationId="{29D45D7F-A78E-438C-ABF0-42B827E16C4B}"/>
          </ac:spMkLst>
        </pc:spChg>
        <pc:spChg chg="add">
          <ac:chgData name="CHANDANA MN" userId="S::mchandanabtech20@ced.alliance.edu.in::d70552fc-75e6-44d9-a196-8a309e47e583" providerId="AD" clId="Web-{68152800-5BF7-0E8A-469F-6EF93A3CA0A8}" dt="2021-07-05T10:38:19.388" v="45"/>
          <ac:spMkLst>
            <pc:docMk/>
            <pc:sldMk cId="405429655" sldId="279"/>
            <ac:spMk id="8" creationId="{8651CFA9-6065-4243-AC48-858E359780B1}"/>
          </ac:spMkLst>
        </pc:spChg>
        <pc:spChg chg="add">
          <ac:chgData name="CHANDANA MN" userId="S::mchandanabtech20@ced.alliance.edu.in::d70552fc-75e6-44d9-a196-8a309e47e583" providerId="AD" clId="Web-{68152800-5BF7-0E8A-469F-6EF93A3CA0A8}" dt="2021-07-05T10:38:19.388" v="45"/>
          <ac:spMkLst>
            <pc:docMk/>
            <pc:sldMk cId="405429655" sldId="279"/>
            <ac:spMk id="10" creationId="{1DA57B7B-30D9-4515-9542-FFA699A3C8E8}"/>
          </ac:spMkLst>
        </pc:spChg>
        <pc:spChg chg="add">
          <ac:chgData name="CHANDANA MN" userId="S::mchandanabtech20@ced.alliance.edu.in::d70552fc-75e6-44d9-a196-8a309e47e583" providerId="AD" clId="Web-{68152800-5BF7-0E8A-469F-6EF93A3CA0A8}" dt="2021-07-05T10:38:19.388" v="45"/>
          <ac:spMkLst>
            <pc:docMk/>
            <pc:sldMk cId="405429655" sldId="279"/>
            <ac:spMk id="12" creationId="{A5C3B756-88D3-4576-A217-6995584AB998}"/>
          </ac:spMkLst>
        </pc:spChg>
        <pc:spChg chg="add">
          <ac:chgData name="CHANDANA MN" userId="S::mchandanabtech20@ced.alliance.edu.in::d70552fc-75e6-44d9-a196-8a309e47e583" providerId="AD" clId="Web-{68152800-5BF7-0E8A-469F-6EF93A3CA0A8}" dt="2021-07-05T10:38:19.388" v="45"/>
          <ac:spMkLst>
            <pc:docMk/>
            <pc:sldMk cId="405429655" sldId="279"/>
            <ac:spMk id="14" creationId="{AEBF5392-ED6D-419D-A1F8-29650B91DF74}"/>
          </ac:spMkLst>
        </pc:spChg>
      </pc:sldChg>
      <pc:sldChg chg="modSp">
        <pc:chgData name="CHANDANA MN" userId="S::mchandanabtech20@ced.alliance.edu.in::d70552fc-75e6-44d9-a196-8a309e47e583" providerId="AD" clId="Web-{68152800-5BF7-0E8A-469F-6EF93A3CA0A8}" dt="2021-07-05T10:50:37.016" v="76" actId="1076"/>
        <pc:sldMkLst>
          <pc:docMk/>
          <pc:sldMk cId="1411198320" sldId="280"/>
        </pc:sldMkLst>
        <pc:picChg chg="mod modCrop">
          <ac:chgData name="CHANDANA MN" userId="S::mchandanabtech20@ced.alliance.edu.in::d70552fc-75e6-44d9-a196-8a309e47e583" providerId="AD" clId="Web-{68152800-5BF7-0E8A-469F-6EF93A3CA0A8}" dt="2021-07-05T10:50:37.016" v="76" actId="1076"/>
          <ac:picMkLst>
            <pc:docMk/>
            <pc:sldMk cId="1411198320" sldId="280"/>
            <ac:picMk id="4" creationId="{76947524-C0FA-45CA-ADAA-D7B6BE2701E8}"/>
          </ac:picMkLst>
        </pc:picChg>
        <pc:picChg chg="mod modCrop">
          <ac:chgData name="CHANDANA MN" userId="S::mchandanabtech20@ced.alliance.edu.in::d70552fc-75e6-44d9-a196-8a309e47e583" providerId="AD" clId="Web-{68152800-5BF7-0E8A-469F-6EF93A3CA0A8}" dt="2021-07-05T10:50:34.235" v="75" actId="1076"/>
          <ac:picMkLst>
            <pc:docMk/>
            <pc:sldMk cId="1411198320" sldId="280"/>
            <ac:picMk id="6" creationId="{798239CB-E791-4BAA-9EC7-810E378FDCCC}"/>
          </ac:picMkLst>
        </pc:picChg>
      </pc:sldChg>
      <pc:sldChg chg="addSp modSp new mod setBg">
        <pc:chgData name="CHANDANA MN" userId="S::mchandanabtech20@ced.alliance.edu.in::d70552fc-75e6-44d9-a196-8a309e47e583" providerId="AD" clId="Web-{68152800-5BF7-0E8A-469F-6EF93A3CA0A8}" dt="2021-07-05T10:36:25.756" v="33" actId="14100"/>
        <pc:sldMkLst>
          <pc:docMk/>
          <pc:sldMk cId="3289788703" sldId="284"/>
        </pc:sldMkLst>
        <pc:spChg chg="mod">
          <ac:chgData name="CHANDANA MN" userId="S::mchandanabtech20@ced.alliance.edu.in::d70552fc-75e6-44d9-a196-8a309e47e583" providerId="AD" clId="Web-{68152800-5BF7-0E8A-469F-6EF93A3CA0A8}" dt="2021-07-05T10:36:25.756" v="33" actId="14100"/>
          <ac:spMkLst>
            <pc:docMk/>
            <pc:sldMk cId="3289788703" sldId="284"/>
            <ac:spMk id="2" creationId="{00BC65CF-6EF2-453C-BF28-00A032D51165}"/>
          </ac:spMkLst>
        </pc:spChg>
        <pc:spChg chg="add">
          <ac:chgData name="CHANDANA MN" userId="S::mchandanabtech20@ced.alliance.edu.in::d70552fc-75e6-44d9-a196-8a309e47e583" providerId="AD" clId="Web-{68152800-5BF7-0E8A-469F-6EF93A3CA0A8}" dt="2021-07-05T10:36:00.394" v="29"/>
          <ac:spMkLst>
            <pc:docMk/>
            <pc:sldMk cId="3289788703" sldId="284"/>
            <ac:spMk id="7" creationId="{0BABF38A-8A0D-492E-BD20-6CF4D46B50BD}"/>
          </ac:spMkLst>
        </pc:spChg>
        <pc:spChg chg="add">
          <ac:chgData name="CHANDANA MN" userId="S::mchandanabtech20@ced.alliance.edu.in::d70552fc-75e6-44d9-a196-8a309e47e583" providerId="AD" clId="Web-{68152800-5BF7-0E8A-469F-6EF93A3CA0A8}" dt="2021-07-05T10:36:00.394" v="29"/>
          <ac:spMkLst>
            <pc:docMk/>
            <pc:sldMk cId="3289788703" sldId="284"/>
            <ac:spMk id="11" creationId="{2D924463-4DB7-437D-85B1-7EE5042DE522}"/>
          </ac:spMkLst>
        </pc:spChg>
        <pc:spChg chg="add">
          <ac:chgData name="CHANDANA MN" userId="S::mchandanabtech20@ced.alliance.edu.in::d70552fc-75e6-44d9-a196-8a309e47e583" providerId="AD" clId="Web-{68152800-5BF7-0E8A-469F-6EF93A3CA0A8}" dt="2021-07-05T10:36:00.394" v="29"/>
          <ac:spMkLst>
            <pc:docMk/>
            <pc:sldMk cId="3289788703" sldId="284"/>
            <ac:spMk id="13" creationId="{9F108545-2EA9-4B3E-915B-295949608005}"/>
          </ac:spMkLst>
        </pc:spChg>
        <pc:spChg chg="add">
          <ac:chgData name="CHANDANA MN" userId="S::mchandanabtech20@ced.alliance.edu.in::d70552fc-75e6-44d9-a196-8a309e47e583" providerId="AD" clId="Web-{68152800-5BF7-0E8A-469F-6EF93A3CA0A8}" dt="2021-07-05T10:36:00.394" v="29"/>
          <ac:spMkLst>
            <pc:docMk/>
            <pc:sldMk cId="3289788703" sldId="284"/>
            <ac:spMk id="15" creationId="{A232D1C9-8AD3-453F-948D-966B7A11B77A}"/>
          </ac:spMkLst>
        </pc:spChg>
        <pc:spChg chg="add">
          <ac:chgData name="CHANDANA MN" userId="S::mchandanabtech20@ced.alliance.edu.in::d70552fc-75e6-44d9-a196-8a309e47e583" providerId="AD" clId="Web-{68152800-5BF7-0E8A-469F-6EF93A3CA0A8}" dt="2021-07-05T10:36:00.394" v="29"/>
          <ac:spMkLst>
            <pc:docMk/>
            <pc:sldMk cId="3289788703" sldId="284"/>
            <ac:spMk id="17" creationId="{F4ACD4D7-3FA3-4106-AFB4-55B58A02ED08}"/>
          </ac:spMkLst>
        </pc:spChg>
        <pc:picChg chg="add">
          <ac:chgData name="CHANDANA MN" userId="S::mchandanabtech20@ced.alliance.edu.in::d70552fc-75e6-44d9-a196-8a309e47e583" providerId="AD" clId="Web-{68152800-5BF7-0E8A-469F-6EF93A3CA0A8}" dt="2021-07-05T10:36:00.394" v="29"/>
          <ac:picMkLst>
            <pc:docMk/>
            <pc:sldMk cId="3289788703" sldId="284"/>
            <ac:picMk id="9" creationId="{1CB7E8AE-A3AC-4BB7-A5C6-F00EC697B265}"/>
          </ac:picMkLst>
        </pc:picChg>
      </pc:sldChg>
      <pc:sldChg chg="addSp modSp new mod setBg">
        <pc:chgData name="CHANDANA MN" userId="S::mchandanabtech20@ced.alliance.edu.in::d70552fc-75e6-44d9-a196-8a309e47e583" providerId="AD" clId="Web-{68152800-5BF7-0E8A-469F-6EF93A3CA0A8}" dt="2021-07-05T10:48:28.461" v="60" actId="20577"/>
        <pc:sldMkLst>
          <pc:docMk/>
          <pc:sldMk cId="3932154005" sldId="285"/>
        </pc:sldMkLst>
        <pc:spChg chg="mod">
          <ac:chgData name="CHANDANA MN" userId="S::mchandanabtech20@ced.alliance.edu.in::d70552fc-75e6-44d9-a196-8a309e47e583" providerId="AD" clId="Web-{68152800-5BF7-0E8A-469F-6EF93A3CA0A8}" dt="2021-07-05T10:48:28.461" v="60" actId="20577"/>
          <ac:spMkLst>
            <pc:docMk/>
            <pc:sldMk cId="3932154005" sldId="285"/>
            <ac:spMk id="2" creationId="{41BFC0E3-ADD1-4EAA-B70D-36362BDF5ECA}"/>
          </ac:spMkLst>
        </pc:spChg>
        <pc:spChg chg="add">
          <ac:chgData name="CHANDANA MN" userId="S::mchandanabtech20@ced.alliance.edu.in::d70552fc-75e6-44d9-a196-8a309e47e583" providerId="AD" clId="Web-{68152800-5BF7-0E8A-469F-6EF93A3CA0A8}" dt="2021-07-05T10:48:05.240" v="58"/>
          <ac:spMkLst>
            <pc:docMk/>
            <pc:sldMk cId="3932154005" sldId="285"/>
            <ac:spMk id="7" creationId="{0BABF38A-8A0D-492E-BD20-6CF4D46B50BD}"/>
          </ac:spMkLst>
        </pc:spChg>
        <pc:spChg chg="add">
          <ac:chgData name="CHANDANA MN" userId="S::mchandanabtech20@ced.alliance.edu.in::d70552fc-75e6-44d9-a196-8a309e47e583" providerId="AD" clId="Web-{68152800-5BF7-0E8A-469F-6EF93A3CA0A8}" dt="2021-07-05T10:48:05.240" v="58"/>
          <ac:spMkLst>
            <pc:docMk/>
            <pc:sldMk cId="3932154005" sldId="285"/>
            <ac:spMk id="11" creationId="{2D924463-4DB7-437D-85B1-7EE5042DE522}"/>
          </ac:spMkLst>
        </pc:spChg>
        <pc:spChg chg="add">
          <ac:chgData name="CHANDANA MN" userId="S::mchandanabtech20@ced.alliance.edu.in::d70552fc-75e6-44d9-a196-8a309e47e583" providerId="AD" clId="Web-{68152800-5BF7-0E8A-469F-6EF93A3CA0A8}" dt="2021-07-05T10:48:05.240" v="58"/>
          <ac:spMkLst>
            <pc:docMk/>
            <pc:sldMk cId="3932154005" sldId="285"/>
            <ac:spMk id="13" creationId="{9F108545-2EA9-4B3E-915B-295949608005}"/>
          </ac:spMkLst>
        </pc:spChg>
        <pc:spChg chg="add">
          <ac:chgData name="CHANDANA MN" userId="S::mchandanabtech20@ced.alliance.edu.in::d70552fc-75e6-44d9-a196-8a309e47e583" providerId="AD" clId="Web-{68152800-5BF7-0E8A-469F-6EF93A3CA0A8}" dt="2021-07-05T10:48:05.240" v="58"/>
          <ac:spMkLst>
            <pc:docMk/>
            <pc:sldMk cId="3932154005" sldId="285"/>
            <ac:spMk id="15" creationId="{A232D1C9-8AD3-453F-948D-966B7A11B77A}"/>
          </ac:spMkLst>
        </pc:spChg>
        <pc:spChg chg="add">
          <ac:chgData name="CHANDANA MN" userId="S::mchandanabtech20@ced.alliance.edu.in::d70552fc-75e6-44d9-a196-8a309e47e583" providerId="AD" clId="Web-{68152800-5BF7-0E8A-469F-6EF93A3CA0A8}" dt="2021-07-05T10:48:05.240" v="58"/>
          <ac:spMkLst>
            <pc:docMk/>
            <pc:sldMk cId="3932154005" sldId="285"/>
            <ac:spMk id="17" creationId="{F4ACD4D7-3FA3-4106-AFB4-55B58A02ED08}"/>
          </ac:spMkLst>
        </pc:spChg>
        <pc:picChg chg="add">
          <ac:chgData name="CHANDANA MN" userId="S::mchandanabtech20@ced.alliance.edu.in::d70552fc-75e6-44d9-a196-8a309e47e583" providerId="AD" clId="Web-{68152800-5BF7-0E8A-469F-6EF93A3CA0A8}" dt="2021-07-05T10:48:05.240" v="58"/>
          <ac:picMkLst>
            <pc:docMk/>
            <pc:sldMk cId="3932154005" sldId="285"/>
            <ac:picMk id="9" creationId="{1CB7E8AE-A3AC-4BB7-A5C6-F00EC697B265}"/>
          </ac:picMkLst>
        </pc:picChg>
      </pc:sldChg>
    </pc:docChg>
  </pc:docChgLst>
  <pc:docChgLst>
    <pc:chgData name="CHANDANA MN" userId="S::mchandanabtech20@ced.alliance.edu.in::d70552fc-75e6-44d9-a196-8a309e47e583" providerId="AD" clId="Web-{652A1356-466A-AAFC-A2B3-9B917776B1AB}"/>
    <pc:docChg chg="addSld modSld">
      <pc:chgData name="CHANDANA MN" userId="S::mchandanabtech20@ced.alliance.edu.in::d70552fc-75e6-44d9-a196-8a309e47e583" providerId="AD" clId="Web-{652A1356-466A-AAFC-A2B3-9B917776B1AB}" dt="2021-06-24T03:51:22.189" v="71" actId="14100"/>
      <pc:docMkLst>
        <pc:docMk/>
      </pc:docMkLst>
      <pc:sldChg chg="addSp delSp modSp new mod setBg">
        <pc:chgData name="CHANDANA MN" userId="S::mchandanabtech20@ced.alliance.edu.in::d70552fc-75e6-44d9-a196-8a309e47e583" providerId="AD" clId="Web-{652A1356-466A-AAFC-A2B3-9B917776B1AB}" dt="2021-06-24T03:47:55.047" v="40" actId="20577"/>
        <pc:sldMkLst>
          <pc:docMk/>
          <pc:sldMk cId="1411198320" sldId="280"/>
        </pc:sldMkLst>
        <pc:spChg chg="mod">
          <ac:chgData name="CHANDANA MN" userId="S::mchandanabtech20@ced.alliance.edu.in::d70552fc-75e6-44d9-a196-8a309e47e583" providerId="AD" clId="Web-{652A1356-466A-AAFC-A2B3-9B917776B1AB}" dt="2021-06-24T03:47:55.047" v="40" actId="20577"/>
          <ac:spMkLst>
            <pc:docMk/>
            <pc:sldMk cId="1411198320" sldId="280"/>
            <ac:spMk id="2" creationId="{9CDB8AAC-03EB-4330-91A9-455B42B9C646}"/>
          </ac:spMkLst>
        </pc:spChg>
        <pc:spChg chg="del">
          <ac:chgData name="CHANDANA MN" userId="S::mchandanabtech20@ced.alliance.edu.in::d70552fc-75e6-44d9-a196-8a309e47e583" providerId="AD" clId="Web-{652A1356-466A-AAFC-A2B3-9B917776B1AB}" dt="2021-06-24T03:44:53.468" v="1"/>
          <ac:spMkLst>
            <pc:docMk/>
            <pc:sldMk cId="1411198320" sldId="280"/>
            <ac:spMk id="3" creationId="{6A800E8F-B7FA-4935-AC6D-3A2062BE91CD}"/>
          </ac:spMkLst>
        </pc:spChg>
        <pc:spChg chg="add del">
          <ac:chgData name="CHANDANA MN" userId="S::mchandanabtech20@ced.alliance.edu.in::d70552fc-75e6-44d9-a196-8a309e47e583" providerId="AD" clId="Web-{652A1356-466A-AAFC-A2B3-9B917776B1AB}" dt="2021-06-24T03:46:56.422" v="32"/>
          <ac:spMkLst>
            <pc:docMk/>
            <pc:sldMk cId="1411198320" sldId="280"/>
            <ac:spMk id="7" creationId="{528B7115-6D84-483B-B8B5-C23630D07457}"/>
          </ac:spMkLst>
        </pc:spChg>
        <pc:spChg chg="add">
          <ac:chgData name="CHANDANA MN" userId="S::mchandanabtech20@ced.alliance.edu.in::d70552fc-75e6-44d9-a196-8a309e47e583" providerId="AD" clId="Web-{652A1356-466A-AAFC-A2B3-9B917776B1AB}" dt="2021-06-24T03:46:24.203" v="21"/>
          <ac:spMkLst>
            <pc:docMk/>
            <pc:sldMk cId="1411198320" sldId="280"/>
            <ac:spMk id="11" creationId="{0BABF38A-8A0D-492E-BD20-6CF4D46B50BD}"/>
          </ac:spMkLst>
        </pc:spChg>
        <pc:spChg chg="add">
          <ac:chgData name="CHANDANA MN" userId="S::mchandanabtech20@ced.alliance.edu.in::d70552fc-75e6-44d9-a196-8a309e47e583" providerId="AD" clId="Web-{652A1356-466A-AAFC-A2B3-9B917776B1AB}" dt="2021-06-24T03:46:24.203" v="21"/>
          <ac:spMkLst>
            <pc:docMk/>
            <pc:sldMk cId="1411198320" sldId="280"/>
            <ac:spMk id="15" creationId="{F1174801-1395-44C5-9B00-CCAC45C056E7}"/>
          </ac:spMkLst>
        </pc:spChg>
        <pc:spChg chg="add">
          <ac:chgData name="CHANDANA MN" userId="S::mchandanabtech20@ced.alliance.edu.in::d70552fc-75e6-44d9-a196-8a309e47e583" providerId="AD" clId="Web-{652A1356-466A-AAFC-A2B3-9B917776B1AB}" dt="2021-06-24T03:46:24.203" v="21"/>
          <ac:spMkLst>
            <pc:docMk/>
            <pc:sldMk cId="1411198320" sldId="280"/>
            <ac:spMk id="17" creationId="{8BADB362-9771-4A3C-B9E5-6777F34C5041}"/>
          </ac:spMkLst>
        </pc:spChg>
        <pc:spChg chg="add">
          <ac:chgData name="CHANDANA MN" userId="S::mchandanabtech20@ced.alliance.edu.in::d70552fc-75e6-44d9-a196-8a309e47e583" providerId="AD" clId="Web-{652A1356-466A-AAFC-A2B3-9B917776B1AB}" dt="2021-06-24T03:46:24.203" v="21"/>
          <ac:spMkLst>
            <pc:docMk/>
            <pc:sldMk cId="1411198320" sldId="280"/>
            <ac:spMk id="19" creationId="{EE0EF321-8351-49AB-BA30-A90615C80EEA}"/>
          </ac:spMkLst>
        </pc:spChg>
        <pc:spChg chg="add">
          <ac:chgData name="CHANDANA MN" userId="S::mchandanabtech20@ced.alliance.edu.in::d70552fc-75e6-44d9-a196-8a309e47e583" providerId="AD" clId="Web-{652A1356-466A-AAFC-A2B3-9B917776B1AB}" dt="2021-06-24T03:46:24.203" v="21"/>
          <ac:spMkLst>
            <pc:docMk/>
            <pc:sldMk cId="1411198320" sldId="280"/>
            <ac:spMk id="21" creationId="{7F729D3C-986A-4A27-A9FF-0A07A0959FEA}"/>
          </ac:spMkLst>
        </pc:spChg>
        <pc:picChg chg="add mod ord">
          <ac:chgData name="CHANDANA MN" userId="S::mchandanabtech20@ced.alliance.edu.in::d70552fc-75e6-44d9-a196-8a309e47e583" providerId="AD" clId="Web-{652A1356-466A-AAFC-A2B3-9B917776B1AB}" dt="2021-06-24T03:46:47.437" v="27" actId="1076"/>
          <ac:picMkLst>
            <pc:docMk/>
            <pc:sldMk cId="1411198320" sldId="280"/>
            <ac:picMk id="4" creationId="{76947524-C0FA-45CA-ADAA-D7B6BE2701E8}"/>
          </ac:picMkLst>
        </pc:picChg>
        <pc:picChg chg="add del mod modCrop">
          <ac:chgData name="CHANDANA MN" userId="S::mchandanabtech20@ced.alliance.edu.in::d70552fc-75e6-44d9-a196-8a309e47e583" providerId="AD" clId="Web-{652A1356-466A-AAFC-A2B3-9B917776B1AB}" dt="2021-06-24T03:46:03.796" v="14"/>
          <ac:picMkLst>
            <pc:docMk/>
            <pc:sldMk cId="1411198320" sldId="280"/>
            <ac:picMk id="5" creationId="{A9A5310F-2E90-4853-86D6-9D8A3C2FD529}"/>
          </ac:picMkLst>
        </pc:picChg>
        <pc:picChg chg="add mod modCrop">
          <ac:chgData name="CHANDANA MN" userId="S::mchandanabtech20@ced.alliance.edu.in::d70552fc-75e6-44d9-a196-8a309e47e583" providerId="AD" clId="Web-{652A1356-466A-AAFC-A2B3-9B917776B1AB}" dt="2021-06-24T03:47:14.453" v="35" actId="14100"/>
          <ac:picMkLst>
            <pc:docMk/>
            <pc:sldMk cId="1411198320" sldId="280"/>
            <ac:picMk id="6" creationId="{798239CB-E791-4BAA-9EC7-810E378FDCCC}"/>
          </ac:picMkLst>
        </pc:picChg>
        <pc:picChg chg="add">
          <ac:chgData name="CHANDANA MN" userId="S::mchandanabtech20@ced.alliance.edu.in::d70552fc-75e6-44d9-a196-8a309e47e583" providerId="AD" clId="Web-{652A1356-466A-AAFC-A2B3-9B917776B1AB}" dt="2021-06-24T03:46:24.203" v="21"/>
          <ac:picMkLst>
            <pc:docMk/>
            <pc:sldMk cId="1411198320" sldId="280"/>
            <ac:picMk id="13" creationId="{1CB7E8AE-A3AC-4BB7-A5C6-F00EC697B265}"/>
          </ac:picMkLst>
        </pc:picChg>
      </pc:sldChg>
      <pc:sldChg chg="addSp delSp modSp new mod setBg">
        <pc:chgData name="CHANDANA MN" userId="S::mchandanabtech20@ced.alliance.edu.in::d70552fc-75e6-44d9-a196-8a309e47e583" providerId="AD" clId="Web-{652A1356-466A-AAFC-A2B3-9B917776B1AB}" dt="2021-06-24T03:51:22.189" v="71" actId="14100"/>
        <pc:sldMkLst>
          <pc:docMk/>
          <pc:sldMk cId="2820369626" sldId="281"/>
        </pc:sldMkLst>
        <pc:spChg chg="mod ord">
          <ac:chgData name="CHANDANA MN" userId="S::mchandanabtech20@ced.alliance.edu.in::d70552fc-75e6-44d9-a196-8a309e47e583" providerId="AD" clId="Web-{652A1356-466A-AAFC-A2B3-9B917776B1AB}" dt="2021-06-24T03:50:04.470" v="51"/>
          <ac:spMkLst>
            <pc:docMk/>
            <pc:sldMk cId="2820369626" sldId="281"/>
            <ac:spMk id="2" creationId="{282C2294-B111-4180-9845-0BC9D5B88F47}"/>
          </ac:spMkLst>
        </pc:spChg>
        <pc:spChg chg="del">
          <ac:chgData name="CHANDANA MN" userId="S::mchandanabtech20@ced.alliance.edu.in::d70552fc-75e6-44d9-a196-8a309e47e583" providerId="AD" clId="Web-{652A1356-466A-AAFC-A2B3-9B917776B1AB}" dt="2021-06-24T03:48:41.360" v="46"/>
          <ac:spMkLst>
            <pc:docMk/>
            <pc:sldMk cId="2820369626" sldId="281"/>
            <ac:spMk id="3" creationId="{6AE5247B-BD80-416E-B67A-3FDFFF14DC5F}"/>
          </ac:spMkLst>
        </pc:spChg>
        <pc:spChg chg="add del">
          <ac:chgData name="CHANDANA MN" userId="S::mchandanabtech20@ced.alliance.edu.in::d70552fc-75e6-44d9-a196-8a309e47e583" providerId="AD" clId="Web-{652A1356-466A-AAFC-A2B3-9B917776B1AB}" dt="2021-06-24T03:49:47.704" v="50"/>
          <ac:spMkLst>
            <pc:docMk/>
            <pc:sldMk cId="2820369626" sldId="281"/>
            <ac:spMk id="9" creationId="{79952572-C40E-44E3-826A-589A02FE900F}"/>
          </ac:spMkLst>
        </pc:spChg>
        <pc:spChg chg="add del">
          <ac:chgData name="CHANDANA MN" userId="S::mchandanabtech20@ced.alliance.edu.in::d70552fc-75e6-44d9-a196-8a309e47e583" providerId="AD" clId="Web-{652A1356-466A-AAFC-A2B3-9B917776B1AB}" dt="2021-06-24T03:50:04.470" v="51"/>
          <ac:spMkLst>
            <pc:docMk/>
            <pc:sldMk cId="2820369626" sldId="281"/>
            <ac:spMk id="12" creationId="{8651CFA9-6065-4243-AC48-858E359780B1}"/>
          </ac:spMkLst>
        </pc:spChg>
        <pc:spChg chg="add del">
          <ac:chgData name="CHANDANA MN" userId="S::mchandanabtech20@ced.alliance.edu.in::d70552fc-75e6-44d9-a196-8a309e47e583" providerId="AD" clId="Web-{652A1356-466A-AAFC-A2B3-9B917776B1AB}" dt="2021-06-24T03:50:04.470" v="51"/>
          <ac:spMkLst>
            <pc:docMk/>
            <pc:sldMk cId="2820369626" sldId="281"/>
            <ac:spMk id="14" creationId="{E8B2F707-EF35-4955-8439-F76145F3CD7E}"/>
          </ac:spMkLst>
        </pc:spChg>
        <pc:spChg chg="add del">
          <ac:chgData name="CHANDANA MN" userId="S::mchandanabtech20@ced.alliance.edu.in::d70552fc-75e6-44d9-a196-8a309e47e583" providerId="AD" clId="Web-{652A1356-466A-AAFC-A2B3-9B917776B1AB}" dt="2021-06-24T03:50:04.470" v="51"/>
          <ac:spMkLst>
            <pc:docMk/>
            <pc:sldMk cId="2820369626" sldId="281"/>
            <ac:spMk id="16" creationId="{3C8134F5-D8B2-4E75-AB7D-52504044EC64}"/>
          </ac:spMkLst>
        </pc:spChg>
        <pc:spChg chg="add">
          <ac:chgData name="CHANDANA MN" userId="S::mchandanabtech20@ced.alliance.edu.in::d70552fc-75e6-44d9-a196-8a309e47e583" providerId="AD" clId="Web-{652A1356-466A-AAFC-A2B3-9B917776B1AB}" dt="2021-06-24T03:50:04.470" v="51"/>
          <ac:spMkLst>
            <pc:docMk/>
            <pc:sldMk cId="2820369626" sldId="281"/>
            <ac:spMk id="21" creationId="{0BABF38A-8A0D-492E-BD20-6CF4D46B50BD}"/>
          </ac:spMkLst>
        </pc:spChg>
        <pc:spChg chg="add">
          <ac:chgData name="CHANDANA MN" userId="S::mchandanabtech20@ced.alliance.edu.in::d70552fc-75e6-44d9-a196-8a309e47e583" providerId="AD" clId="Web-{652A1356-466A-AAFC-A2B3-9B917776B1AB}" dt="2021-06-24T03:50:04.470" v="51"/>
          <ac:spMkLst>
            <pc:docMk/>
            <pc:sldMk cId="2820369626" sldId="281"/>
            <ac:spMk id="25" creationId="{F1174801-1395-44C5-9B00-CCAC45C056E7}"/>
          </ac:spMkLst>
        </pc:spChg>
        <pc:spChg chg="add">
          <ac:chgData name="CHANDANA MN" userId="S::mchandanabtech20@ced.alliance.edu.in::d70552fc-75e6-44d9-a196-8a309e47e583" providerId="AD" clId="Web-{652A1356-466A-AAFC-A2B3-9B917776B1AB}" dt="2021-06-24T03:50:04.470" v="51"/>
          <ac:spMkLst>
            <pc:docMk/>
            <pc:sldMk cId="2820369626" sldId="281"/>
            <ac:spMk id="27" creationId="{8BADB362-9771-4A3C-B9E5-6777F34C5041}"/>
          </ac:spMkLst>
        </pc:spChg>
        <pc:spChg chg="add">
          <ac:chgData name="CHANDANA MN" userId="S::mchandanabtech20@ced.alliance.edu.in::d70552fc-75e6-44d9-a196-8a309e47e583" providerId="AD" clId="Web-{652A1356-466A-AAFC-A2B3-9B917776B1AB}" dt="2021-06-24T03:50:04.470" v="51"/>
          <ac:spMkLst>
            <pc:docMk/>
            <pc:sldMk cId="2820369626" sldId="281"/>
            <ac:spMk id="29" creationId="{EE0EF321-8351-49AB-BA30-A90615C80EEA}"/>
          </ac:spMkLst>
        </pc:spChg>
        <pc:spChg chg="add">
          <ac:chgData name="CHANDANA MN" userId="S::mchandanabtech20@ced.alliance.edu.in::d70552fc-75e6-44d9-a196-8a309e47e583" providerId="AD" clId="Web-{652A1356-466A-AAFC-A2B3-9B917776B1AB}" dt="2021-06-24T03:50:04.470" v="51"/>
          <ac:spMkLst>
            <pc:docMk/>
            <pc:sldMk cId="2820369626" sldId="281"/>
            <ac:spMk id="31" creationId="{7F729D3C-986A-4A27-A9FF-0A07A0959FEA}"/>
          </ac:spMkLst>
        </pc:spChg>
        <pc:picChg chg="add mod ord">
          <ac:chgData name="CHANDANA MN" userId="S::mchandanabtech20@ced.alliance.edu.in::d70552fc-75e6-44d9-a196-8a309e47e583" providerId="AD" clId="Web-{652A1356-466A-AAFC-A2B3-9B917776B1AB}" dt="2021-06-24T03:50:34.657" v="59" actId="1076"/>
          <ac:picMkLst>
            <pc:docMk/>
            <pc:sldMk cId="2820369626" sldId="281"/>
            <ac:picMk id="4" creationId="{243C90D4-9F72-486C-83EA-F7418159C158}"/>
          </ac:picMkLst>
        </pc:picChg>
        <pc:picChg chg="add mod ord">
          <ac:chgData name="CHANDANA MN" userId="S::mchandanabtech20@ced.alliance.edu.in::d70552fc-75e6-44d9-a196-8a309e47e583" providerId="AD" clId="Web-{652A1356-466A-AAFC-A2B3-9B917776B1AB}" dt="2021-06-24T03:51:22.189" v="71" actId="14100"/>
          <ac:picMkLst>
            <pc:docMk/>
            <pc:sldMk cId="2820369626" sldId="281"/>
            <ac:picMk id="5" creationId="{9D1ED6E0-92FB-4C14-8FD6-08AC10C840A4}"/>
          </ac:picMkLst>
        </pc:picChg>
        <pc:picChg chg="add">
          <ac:chgData name="CHANDANA MN" userId="S::mchandanabtech20@ced.alliance.edu.in::d70552fc-75e6-44d9-a196-8a309e47e583" providerId="AD" clId="Web-{652A1356-466A-AAFC-A2B3-9B917776B1AB}" dt="2021-06-24T03:50:04.470" v="51"/>
          <ac:picMkLst>
            <pc:docMk/>
            <pc:sldMk cId="2820369626" sldId="281"/>
            <ac:picMk id="23" creationId="{1CB7E8AE-A3AC-4BB7-A5C6-F00EC697B265}"/>
          </ac:picMkLst>
        </pc:picChg>
      </pc:sldChg>
    </pc:docChg>
  </pc:docChgLst>
  <pc:docChgLst>
    <pc:chgData name="CHANDANA MN" userId="S::mchandanabtech20@ced.alliance.edu.in::d70552fc-75e6-44d9-a196-8a309e47e583" providerId="AD" clId="Web-{F5CDC69F-8048-0000-8A64-C77594A32061}"/>
    <pc:docChg chg="addSld modSld">
      <pc:chgData name="CHANDANA MN" userId="S::mchandanabtech20@ced.alliance.edu.in::d70552fc-75e6-44d9-a196-8a309e47e583" providerId="AD" clId="Web-{F5CDC69F-8048-0000-8A64-C77594A32061}" dt="2021-05-11T09:48:53.360" v="160" actId="20577"/>
      <pc:docMkLst>
        <pc:docMk/>
      </pc:docMkLst>
      <pc:sldChg chg="addSp delSp modSp mod setBg">
        <pc:chgData name="CHANDANA MN" userId="S::mchandanabtech20@ced.alliance.edu.in::d70552fc-75e6-44d9-a196-8a309e47e583" providerId="AD" clId="Web-{F5CDC69F-8048-0000-8A64-C77594A32061}" dt="2021-05-11T09:21:43.079" v="25" actId="1076"/>
        <pc:sldMkLst>
          <pc:docMk/>
          <pc:sldMk cId="696899470" sldId="265"/>
        </pc:sldMkLst>
        <pc:spChg chg="mod">
          <ac:chgData name="CHANDANA MN" userId="S::mchandanabtech20@ced.alliance.edu.in::d70552fc-75e6-44d9-a196-8a309e47e583" providerId="AD" clId="Web-{F5CDC69F-8048-0000-8A64-C77594A32061}" dt="2021-05-11T09:21:43.079" v="25" actId="1076"/>
          <ac:spMkLst>
            <pc:docMk/>
            <pc:sldMk cId="696899470" sldId="265"/>
            <ac:spMk id="2" creationId="{E5A4EAF4-E4F5-429E-A7E7-D80F3AC0EE37}"/>
          </ac:spMkLst>
        </pc:spChg>
        <pc:spChg chg="add del mod">
          <ac:chgData name="CHANDANA MN" userId="S::mchandanabtech20@ced.alliance.edu.in::d70552fc-75e6-44d9-a196-8a309e47e583" providerId="AD" clId="Web-{F5CDC69F-8048-0000-8A64-C77594A32061}" dt="2021-05-11T09:20:12" v="19"/>
          <ac:spMkLst>
            <pc:docMk/>
            <pc:sldMk cId="696899470" sldId="265"/>
            <ac:spMk id="3" creationId="{60FF6C59-833B-49C3-BA6F-A590F2885078}"/>
          </ac:spMkLst>
        </pc:spChg>
        <pc:spChg chg="add del">
          <ac:chgData name="CHANDANA MN" userId="S::mchandanabtech20@ced.alliance.edu.in::d70552fc-75e6-44d9-a196-8a309e47e583" providerId="AD" clId="Web-{F5CDC69F-8048-0000-8A64-C77594A32061}" dt="2021-05-11T09:18:36.421" v="4"/>
          <ac:spMkLst>
            <pc:docMk/>
            <pc:sldMk cId="696899470" sldId="265"/>
            <ac:spMk id="10" creationId="{4AB8125F-0FD8-48CD-9F43-73E5494EA774}"/>
          </ac:spMkLst>
        </pc:spChg>
        <pc:spChg chg="add del">
          <ac:chgData name="CHANDANA MN" userId="S::mchandanabtech20@ced.alliance.edu.in::d70552fc-75e6-44d9-a196-8a309e47e583" providerId="AD" clId="Web-{F5CDC69F-8048-0000-8A64-C77594A32061}" dt="2021-05-11T09:18:36.421" v="4"/>
          <ac:spMkLst>
            <pc:docMk/>
            <pc:sldMk cId="696899470" sldId="265"/>
            <ac:spMk id="12" creationId="{0019DD6C-5899-4C07-864B-EB0A7D104ACF}"/>
          </ac:spMkLst>
        </pc:spChg>
        <pc:spChg chg="add del">
          <ac:chgData name="CHANDANA MN" userId="S::mchandanabtech20@ced.alliance.edu.in::d70552fc-75e6-44d9-a196-8a309e47e583" providerId="AD" clId="Web-{F5CDC69F-8048-0000-8A64-C77594A32061}" dt="2021-05-11T09:18:36.421" v="4"/>
          <ac:spMkLst>
            <pc:docMk/>
            <pc:sldMk cId="696899470" sldId="265"/>
            <ac:spMk id="14" creationId="{EBDFFBC1-15BD-428E-B8AF-ECF5D1B76DEB}"/>
          </ac:spMkLst>
        </pc:spChg>
        <pc:spChg chg="add del">
          <ac:chgData name="CHANDANA MN" userId="S::mchandanabtech20@ced.alliance.edu.in::d70552fc-75e6-44d9-a196-8a309e47e583" providerId="AD" clId="Web-{F5CDC69F-8048-0000-8A64-C77594A32061}" dt="2021-05-11T09:18:36.421" v="4"/>
          <ac:spMkLst>
            <pc:docMk/>
            <pc:sldMk cId="696899470" sldId="265"/>
            <ac:spMk id="16" creationId="{EBFB3075-0323-4EB0-B1A5-776A0E709CEF}"/>
          </ac:spMkLst>
        </pc:spChg>
        <pc:spChg chg="add del">
          <ac:chgData name="CHANDANA MN" userId="S::mchandanabtech20@ced.alliance.edu.in::d70552fc-75e6-44d9-a196-8a309e47e583" providerId="AD" clId="Web-{F5CDC69F-8048-0000-8A64-C77594A32061}" dt="2021-05-11T09:20:12" v="19"/>
          <ac:spMkLst>
            <pc:docMk/>
            <pc:sldMk cId="696899470" sldId="265"/>
            <ac:spMk id="18" creationId="{8651CFA9-6065-4243-AC48-858E359780B1}"/>
          </ac:spMkLst>
        </pc:spChg>
        <pc:spChg chg="add del">
          <ac:chgData name="CHANDANA MN" userId="S::mchandanabtech20@ced.alliance.edu.in::d70552fc-75e6-44d9-a196-8a309e47e583" providerId="AD" clId="Web-{F5CDC69F-8048-0000-8A64-C77594A32061}" dt="2021-05-11T09:20:12" v="19"/>
          <ac:spMkLst>
            <pc:docMk/>
            <pc:sldMk cId="696899470" sldId="265"/>
            <ac:spMk id="19" creationId="{37962AE0-6A1C-4B76-9D52-10E5E6D7D3BB}"/>
          </ac:spMkLst>
        </pc:spChg>
        <pc:spChg chg="add del">
          <ac:chgData name="CHANDANA MN" userId="S::mchandanabtech20@ced.alliance.edu.in::d70552fc-75e6-44d9-a196-8a309e47e583" providerId="AD" clId="Web-{F5CDC69F-8048-0000-8A64-C77594A32061}" dt="2021-05-11T09:20:12" v="19"/>
          <ac:spMkLst>
            <pc:docMk/>
            <pc:sldMk cId="696899470" sldId="265"/>
            <ac:spMk id="20" creationId="{027CAEDE-D92D-4745-8749-71019415A797}"/>
          </ac:spMkLst>
        </pc:spChg>
        <pc:spChg chg="add del">
          <ac:chgData name="CHANDANA MN" userId="S::mchandanabtech20@ced.alliance.edu.in::d70552fc-75e6-44d9-a196-8a309e47e583" providerId="AD" clId="Web-{F5CDC69F-8048-0000-8A64-C77594A32061}" dt="2021-05-11T09:18:36.405" v="3"/>
          <ac:spMkLst>
            <pc:docMk/>
            <pc:sldMk cId="696899470" sldId="265"/>
            <ac:spMk id="21" creationId="{43A9B7B3-F171-4C25-99FC-C54250F0649B}"/>
          </ac:spMkLst>
        </pc:spChg>
        <pc:spChg chg="add del">
          <ac:chgData name="CHANDANA MN" userId="S::mchandanabtech20@ced.alliance.edu.in::d70552fc-75e6-44d9-a196-8a309e47e583" providerId="AD" clId="Web-{F5CDC69F-8048-0000-8A64-C77594A32061}" dt="2021-05-11T09:20:12" v="19"/>
          <ac:spMkLst>
            <pc:docMk/>
            <pc:sldMk cId="696899470" sldId="265"/>
            <ac:spMk id="22" creationId="{00C96CB6-3880-40E6-A4BF-F64E7D1E4295}"/>
          </ac:spMkLst>
        </pc:spChg>
        <pc:spChg chg="add del">
          <ac:chgData name="CHANDANA MN" userId="S::mchandanabtech20@ced.alliance.edu.in::d70552fc-75e6-44d9-a196-8a309e47e583" providerId="AD" clId="Web-{F5CDC69F-8048-0000-8A64-C77594A32061}" dt="2021-05-11T09:18:36.405" v="3"/>
          <ac:spMkLst>
            <pc:docMk/>
            <pc:sldMk cId="696899470" sldId="265"/>
            <ac:spMk id="23" creationId="{D2D5C7C5-9C27-4A61-9F57-1857D45320FD}"/>
          </ac:spMkLst>
        </pc:spChg>
        <pc:spChg chg="add del">
          <ac:chgData name="CHANDANA MN" userId="S::mchandanabtech20@ced.alliance.edu.in::d70552fc-75e6-44d9-a196-8a309e47e583" providerId="AD" clId="Web-{F5CDC69F-8048-0000-8A64-C77594A32061}" dt="2021-05-11T09:18:36.405" v="3"/>
          <ac:spMkLst>
            <pc:docMk/>
            <pc:sldMk cId="696899470" sldId="265"/>
            <ac:spMk id="25" creationId="{84B9546E-20BE-462C-8BE8-4EBDB46F8651}"/>
          </ac:spMkLst>
        </pc:spChg>
        <pc:spChg chg="add del">
          <ac:chgData name="CHANDANA MN" userId="S::mchandanabtech20@ced.alliance.edu.in::d70552fc-75e6-44d9-a196-8a309e47e583" providerId="AD" clId="Web-{F5CDC69F-8048-0000-8A64-C77594A32061}" dt="2021-05-11T09:20:11.953" v="18"/>
          <ac:spMkLst>
            <pc:docMk/>
            <pc:sldMk cId="696899470" sldId="265"/>
            <ac:spMk id="26" creationId="{8651CFA9-6065-4243-AC48-858E359780B1}"/>
          </ac:spMkLst>
        </pc:spChg>
        <pc:spChg chg="add del">
          <ac:chgData name="CHANDANA MN" userId="S::mchandanabtech20@ced.alliance.edu.in::d70552fc-75e6-44d9-a196-8a309e47e583" providerId="AD" clId="Web-{F5CDC69F-8048-0000-8A64-C77594A32061}" dt="2021-05-11T09:18:36.405" v="3"/>
          <ac:spMkLst>
            <pc:docMk/>
            <pc:sldMk cId="696899470" sldId="265"/>
            <ac:spMk id="27" creationId="{DFE5D2E8-C366-48AC-97AE-18C67E4EF969}"/>
          </ac:spMkLst>
        </pc:spChg>
        <pc:spChg chg="add del">
          <ac:chgData name="CHANDANA MN" userId="S::mchandanabtech20@ced.alliance.edu.in::d70552fc-75e6-44d9-a196-8a309e47e583" providerId="AD" clId="Web-{F5CDC69F-8048-0000-8A64-C77594A32061}" dt="2021-05-11T09:19:48.796" v="16"/>
          <ac:spMkLst>
            <pc:docMk/>
            <pc:sldMk cId="696899470" sldId="265"/>
            <ac:spMk id="28" creationId="{8651CFA9-6065-4243-AC48-858E359780B1}"/>
          </ac:spMkLst>
        </pc:spChg>
        <pc:spChg chg="add del">
          <ac:chgData name="CHANDANA MN" userId="S::mchandanabtech20@ced.alliance.edu.in::d70552fc-75e6-44d9-a196-8a309e47e583" providerId="AD" clId="Web-{F5CDC69F-8048-0000-8A64-C77594A32061}" dt="2021-05-11T09:20:11.953" v="18"/>
          <ac:spMkLst>
            <pc:docMk/>
            <pc:sldMk cId="696899470" sldId="265"/>
            <ac:spMk id="29" creationId="{37962AE0-6A1C-4B76-9D52-10E5E6D7D3BB}"/>
          </ac:spMkLst>
        </pc:spChg>
        <pc:spChg chg="add del">
          <ac:chgData name="CHANDANA MN" userId="S::mchandanabtech20@ced.alliance.edu.in::d70552fc-75e6-44d9-a196-8a309e47e583" providerId="AD" clId="Web-{F5CDC69F-8048-0000-8A64-C77594A32061}" dt="2021-05-11T09:19:48.796" v="16"/>
          <ac:spMkLst>
            <pc:docMk/>
            <pc:sldMk cId="696899470" sldId="265"/>
            <ac:spMk id="30" creationId="{37962AE0-6A1C-4B76-9D52-10E5E6D7D3BB}"/>
          </ac:spMkLst>
        </pc:spChg>
        <pc:spChg chg="add del">
          <ac:chgData name="CHANDANA MN" userId="S::mchandanabtech20@ced.alliance.edu.in::d70552fc-75e6-44d9-a196-8a309e47e583" providerId="AD" clId="Web-{F5CDC69F-8048-0000-8A64-C77594A32061}" dt="2021-05-11T09:20:11.953" v="18"/>
          <ac:spMkLst>
            <pc:docMk/>
            <pc:sldMk cId="696899470" sldId="265"/>
            <ac:spMk id="31" creationId="{027CAEDE-D92D-4745-8749-71019415A797}"/>
          </ac:spMkLst>
        </pc:spChg>
        <pc:spChg chg="add del">
          <ac:chgData name="CHANDANA MN" userId="S::mchandanabtech20@ced.alliance.edu.in::d70552fc-75e6-44d9-a196-8a309e47e583" providerId="AD" clId="Web-{F5CDC69F-8048-0000-8A64-C77594A32061}" dt="2021-05-11T09:19:48.796" v="16"/>
          <ac:spMkLst>
            <pc:docMk/>
            <pc:sldMk cId="696899470" sldId="265"/>
            <ac:spMk id="32" creationId="{027CAEDE-D92D-4745-8749-71019415A797}"/>
          </ac:spMkLst>
        </pc:spChg>
        <pc:spChg chg="add del">
          <ac:chgData name="CHANDANA MN" userId="S::mchandanabtech20@ced.alliance.edu.in::d70552fc-75e6-44d9-a196-8a309e47e583" providerId="AD" clId="Web-{F5CDC69F-8048-0000-8A64-C77594A32061}" dt="2021-05-11T09:20:11.953" v="18"/>
          <ac:spMkLst>
            <pc:docMk/>
            <pc:sldMk cId="696899470" sldId="265"/>
            <ac:spMk id="33" creationId="{00C96CB6-3880-40E6-A4BF-F64E7D1E4295}"/>
          </ac:spMkLst>
        </pc:spChg>
        <pc:spChg chg="add del">
          <ac:chgData name="CHANDANA MN" userId="S::mchandanabtech20@ced.alliance.edu.in::d70552fc-75e6-44d9-a196-8a309e47e583" providerId="AD" clId="Web-{F5CDC69F-8048-0000-8A64-C77594A32061}" dt="2021-05-11T09:19:48.796" v="16"/>
          <ac:spMkLst>
            <pc:docMk/>
            <pc:sldMk cId="696899470" sldId="265"/>
            <ac:spMk id="34" creationId="{00C96CB6-3880-40E6-A4BF-F64E7D1E4295}"/>
          </ac:spMkLst>
        </pc:spChg>
        <pc:spChg chg="add">
          <ac:chgData name="CHANDANA MN" userId="S::mchandanabtech20@ced.alliance.edu.in::d70552fc-75e6-44d9-a196-8a309e47e583" providerId="AD" clId="Web-{F5CDC69F-8048-0000-8A64-C77594A32061}" dt="2021-05-11T09:20:12" v="19"/>
          <ac:spMkLst>
            <pc:docMk/>
            <pc:sldMk cId="696899470" sldId="265"/>
            <ac:spMk id="36" creationId="{8651CFA9-6065-4243-AC48-858E359780B1}"/>
          </ac:spMkLst>
        </pc:spChg>
        <pc:spChg chg="add">
          <ac:chgData name="CHANDANA MN" userId="S::mchandanabtech20@ced.alliance.edu.in::d70552fc-75e6-44d9-a196-8a309e47e583" providerId="AD" clId="Web-{F5CDC69F-8048-0000-8A64-C77594A32061}" dt="2021-05-11T09:20:12" v="19"/>
          <ac:spMkLst>
            <pc:docMk/>
            <pc:sldMk cId="696899470" sldId="265"/>
            <ac:spMk id="37" creationId="{37962AE0-6A1C-4B76-9D52-10E5E6D7D3BB}"/>
          </ac:spMkLst>
        </pc:spChg>
        <pc:spChg chg="add">
          <ac:chgData name="CHANDANA MN" userId="S::mchandanabtech20@ced.alliance.edu.in::d70552fc-75e6-44d9-a196-8a309e47e583" providerId="AD" clId="Web-{F5CDC69F-8048-0000-8A64-C77594A32061}" dt="2021-05-11T09:20:12" v="19"/>
          <ac:spMkLst>
            <pc:docMk/>
            <pc:sldMk cId="696899470" sldId="265"/>
            <ac:spMk id="38" creationId="{027CAEDE-D92D-4745-8749-71019415A797}"/>
          </ac:spMkLst>
        </pc:spChg>
        <pc:spChg chg="add">
          <ac:chgData name="CHANDANA MN" userId="S::mchandanabtech20@ced.alliance.edu.in::d70552fc-75e6-44d9-a196-8a309e47e583" providerId="AD" clId="Web-{F5CDC69F-8048-0000-8A64-C77594A32061}" dt="2021-05-11T09:20:12" v="19"/>
          <ac:spMkLst>
            <pc:docMk/>
            <pc:sldMk cId="696899470" sldId="265"/>
            <ac:spMk id="39" creationId="{00C96CB6-3880-40E6-A4BF-F64E7D1E4295}"/>
          </ac:spMkLst>
        </pc:spChg>
        <pc:graphicFrameChg chg="add del">
          <ac:chgData name="CHANDANA MN" userId="S::mchandanabtech20@ced.alliance.edu.in::d70552fc-75e6-44d9-a196-8a309e47e583" providerId="AD" clId="Web-{F5CDC69F-8048-0000-8A64-C77594A32061}" dt="2021-05-11T09:19:48.796" v="16"/>
          <ac:graphicFrameMkLst>
            <pc:docMk/>
            <pc:sldMk cId="696899470" sldId="265"/>
            <ac:graphicFrameMk id="24" creationId="{AD2D93C4-A635-4DE7-9973-1C9F2C468A3D}"/>
          </ac:graphicFrameMkLst>
        </pc:graphicFrameChg>
        <pc:graphicFrameChg chg="add del">
          <ac:chgData name="CHANDANA MN" userId="S::mchandanabtech20@ced.alliance.edu.in::d70552fc-75e6-44d9-a196-8a309e47e583" providerId="AD" clId="Web-{F5CDC69F-8048-0000-8A64-C77594A32061}" dt="2021-05-11T09:20:11.953" v="18"/>
          <ac:graphicFrameMkLst>
            <pc:docMk/>
            <pc:sldMk cId="696899470" sldId="265"/>
            <ac:graphicFrameMk id="35" creationId="{7708B75E-2EB1-48D8-A6D8-EAA74DFE85EB}"/>
          </ac:graphicFrameMkLst>
        </pc:graphicFrameChg>
        <pc:graphicFrameChg chg="add modGraphic">
          <ac:chgData name="CHANDANA MN" userId="S::mchandanabtech20@ced.alliance.edu.in::d70552fc-75e6-44d9-a196-8a309e47e583" providerId="AD" clId="Web-{F5CDC69F-8048-0000-8A64-C77594A32061}" dt="2021-05-11T09:20:48.594" v="21" actId="20577"/>
          <ac:graphicFrameMkLst>
            <pc:docMk/>
            <pc:sldMk cId="696899470" sldId="265"/>
            <ac:graphicFrameMk id="40" creationId="{1633C549-D5AB-49E9-A3B6-D6F01EA4A200}"/>
          </ac:graphicFrameMkLst>
        </pc:graphicFrameChg>
        <pc:picChg chg="add del">
          <ac:chgData name="CHANDANA MN" userId="S::mchandanabtech20@ced.alliance.edu.in::d70552fc-75e6-44d9-a196-8a309e47e583" providerId="AD" clId="Web-{F5CDC69F-8048-0000-8A64-C77594A32061}" dt="2021-05-11T09:18:15.155" v="1"/>
          <ac:picMkLst>
            <pc:docMk/>
            <pc:sldMk cId="696899470" sldId="265"/>
            <ac:picMk id="7" creationId="{14DED9C5-9EA9-40C5-9500-835D4430A735}"/>
          </ac:picMkLst>
        </pc:picChg>
      </pc:sldChg>
      <pc:sldChg chg="addSp delSp modSp new mod setBg">
        <pc:chgData name="CHANDANA MN" userId="S::mchandanabtech20@ced.alliance.edu.in::d70552fc-75e6-44d9-a196-8a309e47e583" providerId="AD" clId="Web-{F5CDC69F-8048-0000-8A64-C77594A32061}" dt="2021-05-11T09:46:27.577" v="142" actId="14100"/>
        <pc:sldMkLst>
          <pc:docMk/>
          <pc:sldMk cId="3565317429" sldId="266"/>
        </pc:sldMkLst>
        <pc:spChg chg="mod">
          <ac:chgData name="CHANDANA MN" userId="S::mchandanabtech20@ced.alliance.edu.in::d70552fc-75e6-44d9-a196-8a309e47e583" providerId="AD" clId="Web-{F5CDC69F-8048-0000-8A64-C77594A32061}" dt="2021-05-11T09:46:27.577" v="142" actId="14100"/>
          <ac:spMkLst>
            <pc:docMk/>
            <pc:sldMk cId="3565317429" sldId="266"/>
            <ac:spMk id="2" creationId="{872BE917-B941-4F86-A870-03EA1D7AC84C}"/>
          </ac:spMkLst>
        </pc:spChg>
        <pc:spChg chg="mod">
          <ac:chgData name="CHANDANA MN" userId="S::mchandanabtech20@ced.alliance.edu.in::d70552fc-75e6-44d9-a196-8a309e47e583" providerId="AD" clId="Web-{F5CDC69F-8048-0000-8A64-C77594A32061}" dt="2021-05-11T09:46:11.327" v="141" actId="20577"/>
          <ac:spMkLst>
            <pc:docMk/>
            <pc:sldMk cId="3565317429" sldId="266"/>
            <ac:spMk id="3" creationId="{16431738-1D5E-4388-AFF7-42A3282E35B2}"/>
          </ac:spMkLst>
        </pc:spChg>
        <pc:spChg chg="add del">
          <ac:chgData name="CHANDANA MN" userId="S::mchandanabtech20@ced.alliance.edu.in::d70552fc-75e6-44d9-a196-8a309e47e583" providerId="AD" clId="Web-{F5CDC69F-8048-0000-8A64-C77594A32061}" dt="2021-05-11T09:40:51.074" v="106"/>
          <ac:spMkLst>
            <pc:docMk/>
            <pc:sldMk cId="3565317429" sldId="266"/>
            <ac:spMk id="7" creationId="{4AB8125F-0FD8-48CD-9F43-73E5494EA774}"/>
          </ac:spMkLst>
        </pc:spChg>
        <pc:spChg chg="add del">
          <ac:chgData name="CHANDANA MN" userId="S::mchandanabtech20@ced.alliance.edu.in::d70552fc-75e6-44d9-a196-8a309e47e583" providerId="AD" clId="Web-{F5CDC69F-8048-0000-8A64-C77594A32061}" dt="2021-05-11T09:40:51.074" v="106"/>
          <ac:spMkLst>
            <pc:docMk/>
            <pc:sldMk cId="3565317429" sldId="266"/>
            <ac:spMk id="8" creationId="{0019DD6C-5899-4C07-864B-EB0A7D104ACF}"/>
          </ac:spMkLst>
        </pc:spChg>
        <pc:spChg chg="add del">
          <ac:chgData name="CHANDANA MN" userId="S::mchandanabtech20@ced.alliance.edu.in::d70552fc-75e6-44d9-a196-8a309e47e583" providerId="AD" clId="Web-{F5CDC69F-8048-0000-8A64-C77594A32061}" dt="2021-05-11T09:40:51.074" v="106"/>
          <ac:spMkLst>
            <pc:docMk/>
            <pc:sldMk cId="3565317429" sldId="266"/>
            <ac:spMk id="9" creationId="{EBDFFBC1-15BD-428E-B8AF-ECF5D1B76DEB}"/>
          </ac:spMkLst>
        </pc:spChg>
        <pc:spChg chg="add del">
          <ac:chgData name="CHANDANA MN" userId="S::mchandanabtech20@ced.alliance.edu.in::d70552fc-75e6-44d9-a196-8a309e47e583" providerId="AD" clId="Web-{F5CDC69F-8048-0000-8A64-C77594A32061}" dt="2021-05-11T09:40:34.449" v="104"/>
          <ac:spMkLst>
            <pc:docMk/>
            <pc:sldMk cId="3565317429" sldId="266"/>
            <ac:spMk id="10" creationId="{8651CFA9-6065-4243-AC48-858E359780B1}"/>
          </ac:spMkLst>
        </pc:spChg>
        <pc:spChg chg="add del">
          <ac:chgData name="CHANDANA MN" userId="S::mchandanabtech20@ced.alliance.edu.in::d70552fc-75e6-44d9-a196-8a309e47e583" providerId="AD" clId="Web-{F5CDC69F-8048-0000-8A64-C77594A32061}" dt="2021-05-11T09:40:51.074" v="106"/>
          <ac:spMkLst>
            <pc:docMk/>
            <pc:sldMk cId="3565317429" sldId="266"/>
            <ac:spMk id="11" creationId="{EBFB3075-0323-4EB0-B1A5-776A0E709CEF}"/>
          </ac:spMkLst>
        </pc:spChg>
        <pc:spChg chg="add del">
          <ac:chgData name="CHANDANA MN" userId="S::mchandanabtech20@ced.alliance.edu.in::d70552fc-75e6-44d9-a196-8a309e47e583" providerId="AD" clId="Web-{F5CDC69F-8048-0000-8A64-C77594A32061}" dt="2021-05-11T09:40:34.449" v="104"/>
          <ac:spMkLst>
            <pc:docMk/>
            <pc:sldMk cId="3565317429" sldId="266"/>
            <ac:spMk id="12" creationId="{FBC8BBE5-981E-4B0B-9654-32B5668BFF31}"/>
          </ac:spMkLst>
        </pc:spChg>
        <pc:spChg chg="add">
          <ac:chgData name="CHANDANA MN" userId="S::mchandanabtech20@ced.alliance.edu.in::d70552fc-75e6-44d9-a196-8a309e47e583" providerId="AD" clId="Web-{F5CDC69F-8048-0000-8A64-C77594A32061}" dt="2021-05-11T09:40:51.105" v="107"/>
          <ac:spMkLst>
            <pc:docMk/>
            <pc:sldMk cId="3565317429" sldId="266"/>
            <ac:spMk id="13" creationId="{4AB8125F-0FD8-48CD-9F43-73E5494EA774}"/>
          </ac:spMkLst>
        </pc:spChg>
        <pc:spChg chg="add del">
          <ac:chgData name="CHANDANA MN" userId="S::mchandanabtech20@ced.alliance.edu.in::d70552fc-75e6-44d9-a196-8a309e47e583" providerId="AD" clId="Web-{F5CDC69F-8048-0000-8A64-C77594A32061}" dt="2021-05-11T09:40:34.449" v="104"/>
          <ac:spMkLst>
            <pc:docMk/>
            <pc:sldMk cId="3565317429" sldId="266"/>
            <ac:spMk id="14" creationId="{094C9708-F6A4-4956-B261-A4A2C4DFEBF7}"/>
          </ac:spMkLst>
        </pc:spChg>
        <pc:spChg chg="add">
          <ac:chgData name="CHANDANA MN" userId="S::mchandanabtech20@ced.alliance.edu.in::d70552fc-75e6-44d9-a196-8a309e47e583" providerId="AD" clId="Web-{F5CDC69F-8048-0000-8A64-C77594A32061}" dt="2021-05-11T09:40:51.105" v="107"/>
          <ac:spMkLst>
            <pc:docMk/>
            <pc:sldMk cId="3565317429" sldId="266"/>
            <ac:spMk id="15" creationId="{0019DD6C-5899-4C07-864B-EB0A7D104ACF}"/>
          </ac:spMkLst>
        </pc:spChg>
        <pc:spChg chg="add del">
          <ac:chgData name="CHANDANA MN" userId="S::mchandanabtech20@ced.alliance.edu.in::d70552fc-75e6-44d9-a196-8a309e47e583" providerId="AD" clId="Web-{F5CDC69F-8048-0000-8A64-C77594A32061}" dt="2021-05-11T09:40:34.449" v="104"/>
          <ac:spMkLst>
            <pc:docMk/>
            <pc:sldMk cId="3565317429" sldId="266"/>
            <ac:spMk id="16" creationId="{592DB257-3E16-4A3C-9E28-4682828127AD}"/>
          </ac:spMkLst>
        </pc:spChg>
        <pc:spChg chg="add">
          <ac:chgData name="CHANDANA MN" userId="S::mchandanabtech20@ced.alliance.edu.in::d70552fc-75e6-44d9-a196-8a309e47e583" providerId="AD" clId="Web-{F5CDC69F-8048-0000-8A64-C77594A32061}" dt="2021-05-11T09:40:51.105" v="107"/>
          <ac:spMkLst>
            <pc:docMk/>
            <pc:sldMk cId="3565317429" sldId="266"/>
            <ac:spMk id="17" creationId="{EBDFFBC1-15BD-428E-B8AF-ECF5D1B76DEB}"/>
          </ac:spMkLst>
        </pc:spChg>
        <pc:spChg chg="add del">
          <ac:chgData name="CHANDANA MN" userId="S::mchandanabtech20@ced.alliance.edu.in::d70552fc-75e6-44d9-a196-8a309e47e583" providerId="AD" clId="Web-{F5CDC69F-8048-0000-8A64-C77594A32061}" dt="2021-05-11T09:40:34.449" v="104"/>
          <ac:spMkLst>
            <pc:docMk/>
            <pc:sldMk cId="3565317429" sldId="266"/>
            <ac:spMk id="18" creationId="{487685E6-1160-459B-8C70-301404C06C23}"/>
          </ac:spMkLst>
        </pc:spChg>
        <pc:spChg chg="add">
          <ac:chgData name="CHANDANA MN" userId="S::mchandanabtech20@ced.alliance.edu.in::d70552fc-75e6-44d9-a196-8a309e47e583" providerId="AD" clId="Web-{F5CDC69F-8048-0000-8A64-C77594A32061}" dt="2021-05-11T09:40:51.105" v="107"/>
          <ac:spMkLst>
            <pc:docMk/>
            <pc:sldMk cId="3565317429" sldId="266"/>
            <ac:spMk id="19" creationId="{EBFB3075-0323-4EB0-B1A5-776A0E709CEF}"/>
          </ac:spMkLst>
        </pc:spChg>
        <pc:picChg chg="add mod ord">
          <ac:chgData name="CHANDANA MN" userId="S::mchandanabtech20@ced.alliance.edu.in::d70552fc-75e6-44d9-a196-8a309e47e583" providerId="AD" clId="Web-{F5CDC69F-8048-0000-8A64-C77594A32061}" dt="2021-05-11T09:42:15.184" v="122" actId="1076"/>
          <ac:picMkLst>
            <pc:docMk/>
            <pc:sldMk cId="3565317429" sldId="266"/>
            <ac:picMk id="4" creationId="{5C80AA2D-42A9-4FCD-98FD-E2F03E3996F9}"/>
          </ac:picMkLst>
        </pc:picChg>
        <pc:picChg chg="add mod">
          <ac:chgData name="CHANDANA MN" userId="S::mchandanabtech20@ced.alliance.edu.in::d70552fc-75e6-44d9-a196-8a309e47e583" providerId="AD" clId="Web-{F5CDC69F-8048-0000-8A64-C77594A32061}" dt="2021-05-11T09:41:00.683" v="109" actId="1076"/>
          <ac:picMkLst>
            <pc:docMk/>
            <pc:sldMk cId="3565317429" sldId="266"/>
            <ac:picMk id="5" creationId="{440CC846-9495-4AC4-9FC3-E3C413D49DE1}"/>
          </ac:picMkLst>
        </pc:picChg>
      </pc:sldChg>
      <pc:sldChg chg="modSp new">
        <pc:chgData name="CHANDANA MN" userId="S::mchandanabtech20@ced.alliance.edu.in::d70552fc-75e6-44d9-a196-8a309e47e583" providerId="AD" clId="Web-{F5CDC69F-8048-0000-8A64-C77594A32061}" dt="2021-05-11T09:48:53.360" v="160" actId="20577"/>
        <pc:sldMkLst>
          <pc:docMk/>
          <pc:sldMk cId="3340057445" sldId="267"/>
        </pc:sldMkLst>
        <pc:spChg chg="mod">
          <ac:chgData name="CHANDANA MN" userId="S::mchandanabtech20@ced.alliance.edu.in::d70552fc-75e6-44d9-a196-8a309e47e583" providerId="AD" clId="Web-{F5CDC69F-8048-0000-8A64-C77594A32061}" dt="2021-05-11T09:48:19.937" v="154" actId="1076"/>
          <ac:spMkLst>
            <pc:docMk/>
            <pc:sldMk cId="3340057445" sldId="267"/>
            <ac:spMk id="2" creationId="{1B97A22A-A93D-4FC3-B383-E3957B86A376}"/>
          </ac:spMkLst>
        </pc:spChg>
        <pc:spChg chg="mod">
          <ac:chgData name="CHANDANA MN" userId="S::mchandanabtech20@ced.alliance.edu.in::d70552fc-75e6-44d9-a196-8a309e47e583" providerId="AD" clId="Web-{F5CDC69F-8048-0000-8A64-C77594A32061}" dt="2021-05-11T09:48:53.360" v="160" actId="20577"/>
          <ac:spMkLst>
            <pc:docMk/>
            <pc:sldMk cId="3340057445" sldId="267"/>
            <ac:spMk id="3" creationId="{602FC10F-83E8-40D3-A32B-7BBC29B7213C}"/>
          </ac:spMkLst>
        </pc:spChg>
      </pc:sldChg>
    </pc:docChg>
  </pc:docChgLst>
  <pc:docChgLst>
    <pc:chgData name="CHANDANA MN" userId="S::mchandanabtech20@ced.alliance.edu.in::d70552fc-75e6-44d9-a196-8a309e47e583" providerId="AD" clId="Web-{8948D0D9-97DF-5AB7-9513-8C6F7135BDFD}"/>
    <pc:docChg chg="modSld">
      <pc:chgData name="CHANDANA MN" userId="S::mchandanabtech20@ced.alliance.edu.in::d70552fc-75e6-44d9-a196-8a309e47e583" providerId="AD" clId="Web-{8948D0D9-97DF-5AB7-9513-8C6F7135BDFD}" dt="2021-06-17T07:06:27.994" v="2" actId="1076"/>
      <pc:docMkLst>
        <pc:docMk/>
      </pc:docMkLst>
      <pc:sldChg chg="addSp modSp">
        <pc:chgData name="CHANDANA MN" userId="S::mchandanabtech20@ced.alliance.edu.in::d70552fc-75e6-44d9-a196-8a309e47e583" providerId="AD" clId="Web-{8948D0D9-97DF-5AB7-9513-8C6F7135BDFD}" dt="2021-06-17T07:06:27.994" v="2" actId="1076"/>
        <pc:sldMkLst>
          <pc:docMk/>
          <pc:sldMk cId="1533400021" sldId="278"/>
        </pc:sldMkLst>
        <pc:picChg chg="add mod">
          <ac:chgData name="CHANDANA MN" userId="S::mchandanabtech20@ced.alliance.edu.in::d70552fc-75e6-44d9-a196-8a309e47e583" providerId="AD" clId="Web-{8948D0D9-97DF-5AB7-9513-8C6F7135BDFD}" dt="2021-06-17T07:06:27.994" v="2" actId="1076"/>
          <ac:picMkLst>
            <pc:docMk/>
            <pc:sldMk cId="1533400021" sldId="278"/>
            <ac:picMk id="2" creationId="{CE563504-9FDA-4E90-A8DD-C33BD27B0921}"/>
          </ac:picMkLst>
        </pc:picChg>
      </pc:sldChg>
    </pc:docChg>
  </pc:docChgLst>
  <pc:docChgLst>
    <pc:chgData name="CHANDANA MN" userId="S::mchandanabtech20@ced.alliance.edu.in::d70552fc-75e6-44d9-a196-8a309e47e583" providerId="AD" clId="Web-{25A92373-6C19-1DF1-7779-2D814AFC70E7}"/>
    <pc:docChg chg="addSld modSld">
      <pc:chgData name="CHANDANA MN" userId="S::mchandanabtech20@ced.alliance.edu.in::d70552fc-75e6-44d9-a196-8a309e47e583" providerId="AD" clId="Web-{25A92373-6C19-1DF1-7779-2D814AFC70E7}" dt="2021-07-12T11:27:01.220" v="13"/>
      <pc:docMkLst>
        <pc:docMk/>
      </pc:docMkLst>
      <pc:sldChg chg="addSp delSp modSp new mod setBg">
        <pc:chgData name="CHANDANA MN" userId="S::mchandanabtech20@ced.alliance.edu.in::d70552fc-75e6-44d9-a196-8a309e47e583" providerId="AD" clId="Web-{25A92373-6C19-1DF1-7779-2D814AFC70E7}" dt="2021-07-12T11:27:01.220" v="13"/>
        <pc:sldMkLst>
          <pc:docMk/>
          <pc:sldMk cId="4216498864" sldId="288"/>
        </pc:sldMkLst>
        <pc:spChg chg="del">
          <ac:chgData name="CHANDANA MN" userId="S::mchandanabtech20@ced.alliance.edu.in::d70552fc-75e6-44d9-a196-8a309e47e583" providerId="AD" clId="Web-{25A92373-6C19-1DF1-7779-2D814AFC70E7}" dt="2021-07-12T11:19:55.020" v="3"/>
          <ac:spMkLst>
            <pc:docMk/>
            <pc:sldMk cId="4216498864" sldId="288"/>
            <ac:spMk id="2" creationId="{0A3FDA35-FCB9-4C85-8DBA-7CF46A68BBC1}"/>
          </ac:spMkLst>
        </pc:spChg>
        <pc:spChg chg="del">
          <ac:chgData name="CHANDANA MN" userId="S::mchandanabtech20@ced.alliance.edu.in::d70552fc-75e6-44d9-a196-8a309e47e583" providerId="AD" clId="Web-{25A92373-6C19-1DF1-7779-2D814AFC70E7}" dt="2021-07-12T11:19:28.864" v="1"/>
          <ac:spMkLst>
            <pc:docMk/>
            <pc:sldMk cId="4216498864" sldId="288"/>
            <ac:spMk id="3" creationId="{EF3EA9D0-1DE4-4680-8D7D-6C5C827AD1BA}"/>
          </ac:spMkLst>
        </pc:spChg>
        <pc:spChg chg="add del">
          <ac:chgData name="CHANDANA MN" userId="S::mchandanabtech20@ced.alliance.edu.in::d70552fc-75e6-44d9-a196-8a309e47e583" providerId="AD" clId="Web-{25A92373-6C19-1DF1-7779-2D814AFC70E7}" dt="2021-07-12T11:27:01.220" v="13"/>
          <ac:spMkLst>
            <pc:docMk/>
            <pc:sldMk cId="4216498864" sldId="288"/>
            <ac:spMk id="9" creationId="{065C9E3E-FECB-4A09-96C7-4371BB467889}"/>
          </ac:spMkLst>
        </pc:spChg>
        <pc:spChg chg="add">
          <ac:chgData name="CHANDANA MN" userId="S::mchandanabtech20@ced.alliance.edu.in::d70552fc-75e6-44d9-a196-8a309e47e583" providerId="AD" clId="Web-{25A92373-6C19-1DF1-7779-2D814AFC70E7}" dt="2021-07-12T11:25:59.408" v="12"/>
          <ac:spMkLst>
            <pc:docMk/>
            <pc:sldMk cId="4216498864" sldId="288"/>
            <ac:spMk id="12" creationId="{8651CFA9-6065-4243-AC48-858E359780B1}"/>
          </ac:spMkLst>
        </pc:spChg>
        <pc:spChg chg="add">
          <ac:chgData name="CHANDANA MN" userId="S::mchandanabtech20@ced.alliance.edu.in::d70552fc-75e6-44d9-a196-8a309e47e583" providerId="AD" clId="Web-{25A92373-6C19-1DF1-7779-2D814AFC70E7}" dt="2021-07-12T11:25:59.408" v="12"/>
          <ac:spMkLst>
            <pc:docMk/>
            <pc:sldMk cId="4216498864" sldId="288"/>
            <ac:spMk id="14" creationId="{E8B2F707-EF35-4955-8439-F76145F3CD7E}"/>
          </ac:spMkLst>
        </pc:spChg>
        <pc:spChg chg="add">
          <ac:chgData name="CHANDANA MN" userId="S::mchandanabtech20@ced.alliance.edu.in::d70552fc-75e6-44d9-a196-8a309e47e583" providerId="AD" clId="Web-{25A92373-6C19-1DF1-7779-2D814AFC70E7}" dt="2021-07-12T11:25:59.408" v="12"/>
          <ac:spMkLst>
            <pc:docMk/>
            <pc:sldMk cId="4216498864" sldId="288"/>
            <ac:spMk id="16" creationId="{BB317211-3292-43D8-8824-C090DBADA43F}"/>
          </ac:spMkLst>
        </pc:spChg>
        <pc:picChg chg="add mod ord">
          <ac:chgData name="CHANDANA MN" userId="S::mchandanabtech20@ced.alliance.edu.in::d70552fc-75e6-44d9-a196-8a309e47e583" providerId="AD" clId="Web-{25A92373-6C19-1DF1-7779-2D814AFC70E7}" dt="2021-07-12T11:25:59.408" v="12"/>
          <ac:picMkLst>
            <pc:docMk/>
            <pc:sldMk cId="4216498864" sldId="288"/>
            <ac:picMk id="4" creationId="{C58BB038-A0C9-4D31-B45E-B5309AE760C0}"/>
          </ac:picMkLst>
        </pc:picChg>
        <pc:picChg chg="add mod">
          <ac:chgData name="CHANDANA MN" userId="S::mchandanabtech20@ced.alliance.edu.in::d70552fc-75e6-44d9-a196-8a309e47e583" providerId="AD" clId="Web-{25A92373-6C19-1DF1-7779-2D814AFC70E7}" dt="2021-07-12T11:25:59.408" v="12"/>
          <ac:picMkLst>
            <pc:docMk/>
            <pc:sldMk cId="4216498864" sldId="288"/>
            <ac:picMk id="5" creationId="{E3854BEE-FE7D-4B90-B36C-72061DD13E7B}"/>
          </ac:picMkLst>
        </pc:picChg>
      </pc:sldChg>
    </pc:docChg>
  </pc:docChgLst>
  <pc:docChgLst>
    <pc:chgData name="CHANDANA MN" userId="S::mchandanabtech20@ced.alliance.edu.in::d70552fc-75e6-44d9-a196-8a309e47e583" providerId="AD" clId="Web-{2B282401-133F-4749-8385-0AD0F988F580}"/>
    <pc:docChg chg="addSld modSld addMainMaster delMainMaster">
      <pc:chgData name="CHANDANA MN" userId="S::mchandanabtech20@ced.alliance.edu.in::d70552fc-75e6-44d9-a196-8a309e47e583" providerId="AD" clId="Web-{2B282401-133F-4749-8385-0AD0F988F580}" dt="2021-05-10T08:16:00.677" v="343" actId="20577"/>
      <pc:docMkLst>
        <pc:docMk/>
      </pc:docMkLst>
      <pc:sldChg chg="addSp delSp modSp mod setBg modClrScheme chgLayout">
        <pc:chgData name="CHANDANA MN" userId="S::mchandanabtech20@ced.alliance.edu.in::d70552fc-75e6-44d9-a196-8a309e47e583" providerId="AD" clId="Web-{2B282401-133F-4749-8385-0AD0F988F580}" dt="2021-05-10T07:38:13.983" v="117" actId="1076"/>
        <pc:sldMkLst>
          <pc:docMk/>
          <pc:sldMk cId="1194440229" sldId="256"/>
        </pc:sldMkLst>
        <pc:spChg chg="mod">
          <ac:chgData name="CHANDANA MN" userId="S::mchandanabtech20@ced.alliance.edu.in::d70552fc-75e6-44d9-a196-8a309e47e583" providerId="AD" clId="Web-{2B282401-133F-4749-8385-0AD0F988F580}" dt="2021-05-10T07:16:06.440" v="16" actId="1076"/>
          <ac:spMkLst>
            <pc:docMk/>
            <pc:sldMk cId="1194440229" sldId="256"/>
            <ac:spMk id="2" creationId="{00000000-0000-0000-0000-000000000000}"/>
          </ac:spMkLst>
        </pc:spChg>
        <pc:spChg chg="mod">
          <ac:chgData name="CHANDANA MN" userId="S::mchandanabtech20@ced.alliance.edu.in::d70552fc-75e6-44d9-a196-8a309e47e583" providerId="AD" clId="Web-{2B282401-133F-4749-8385-0AD0F988F580}" dt="2021-05-10T07:16:59.300" v="21" actId="1076"/>
          <ac:spMkLst>
            <pc:docMk/>
            <pc:sldMk cId="1194440229" sldId="256"/>
            <ac:spMk id="3" creationId="{00000000-0000-0000-0000-000000000000}"/>
          </ac:spMkLst>
        </pc:spChg>
        <pc:spChg chg="add mod">
          <ac:chgData name="CHANDANA MN" userId="S::mchandanabtech20@ced.alliance.edu.in::d70552fc-75e6-44d9-a196-8a309e47e583" providerId="AD" clId="Web-{2B282401-133F-4749-8385-0AD0F988F580}" dt="2021-05-10T07:38:13.983" v="117" actId="1076"/>
          <ac:spMkLst>
            <pc:docMk/>
            <pc:sldMk cId="1194440229" sldId="256"/>
            <ac:spMk id="5" creationId="{9DFADED8-1F07-4F60-B083-4942461BE4BE}"/>
          </ac:spMkLst>
        </pc:spChg>
        <pc:spChg chg="add mod">
          <ac:chgData name="CHANDANA MN" userId="S::mchandanabtech20@ced.alliance.edu.in::d70552fc-75e6-44d9-a196-8a309e47e583" providerId="AD" clId="Web-{2B282401-133F-4749-8385-0AD0F988F580}" dt="2021-05-10T07:18:46.769" v="34" actId="1076"/>
          <ac:spMkLst>
            <pc:docMk/>
            <pc:sldMk cId="1194440229" sldId="256"/>
            <ac:spMk id="6" creationId="{EF8A7BAB-B4DC-4600-9E9E-74C94130B51F}"/>
          </ac:spMkLst>
        </pc:spChg>
        <pc:spChg chg="add del">
          <ac:chgData name="CHANDANA MN" userId="S::mchandanabtech20@ced.alliance.edu.in::d70552fc-75e6-44d9-a196-8a309e47e583" providerId="AD" clId="Web-{2B282401-133F-4749-8385-0AD0F988F580}" dt="2021-05-10T07:15:24.580" v="11"/>
          <ac:spMkLst>
            <pc:docMk/>
            <pc:sldMk cId="1194440229" sldId="256"/>
            <ac:spMk id="8" creationId="{26B0FCFA-8A2E-4F10-87BD-34565BD7C39F}"/>
          </ac:spMkLst>
        </pc:spChg>
        <pc:spChg chg="add del">
          <ac:chgData name="CHANDANA MN" userId="S::mchandanabtech20@ced.alliance.edu.in::d70552fc-75e6-44d9-a196-8a309e47e583" providerId="AD" clId="Web-{2B282401-133F-4749-8385-0AD0F988F580}" dt="2021-05-10T07:15:24.580" v="11"/>
          <ac:spMkLst>
            <pc:docMk/>
            <pc:sldMk cId="1194440229" sldId="256"/>
            <ac:spMk id="10" creationId="{32DA72A5-2775-4FE6-9A97-1C8DEE0E06C2}"/>
          </ac:spMkLst>
        </pc:spChg>
        <pc:spChg chg="add del">
          <ac:chgData name="CHANDANA MN" userId="S::mchandanabtech20@ced.alliance.edu.in::d70552fc-75e6-44d9-a196-8a309e47e583" providerId="AD" clId="Web-{2B282401-133F-4749-8385-0AD0F988F580}" dt="2021-05-10T07:15:24.549" v="10"/>
          <ac:spMkLst>
            <pc:docMk/>
            <pc:sldMk cId="1194440229" sldId="256"/>
            <ac:spMk id="16" creationId="{0BABF38A-8A0D-492E-BD20-6CF4D46B50BD}"/>
          </ac:spMkLst>
        </pc:spChg>
        <pc:spChg chg="add del">
          <ac:chgData name="CHANDANA MN" userId="S::mchandanabtech20@ced.alliance.edu.in::d70552fc-75e6-44d9-a196-8a309e47e583" providerId="AD" clId="Web-{2B282401-133F-4749-8385-0AD0F988F580}" dt="2021-05-10T07:15:24.549" v="10"/>
          <ac:spMkLst>
            <pc:docMk/>
            <pc:sldMk cId="1194440229" sldId="256"/>
            <ac:spMk id="18" creationId="{8651CFA9-6065-4243-AC48-858E359780B1}"/>
          </ac:spMkLst>
        </pc:spChg>
        <pc:spChg chg="add del">
          <ac:chgData name="CHANDANA MN" userId="S::mchandanabtech20@ced.alliance.edu.in::d70552fc-75e6-44d9-a196-8a309e47e583" providerId="AD" clId="Web-{2B282401-133F-4749-8385-0AD0F988F580}" dt="2021-05-10T07:15:17.861" v="8"/>
          <ac:spMkLst>
            <pc:docMk/>
            <pc:sldMk cId="1194440229" sldId="256"/>
            <ac:spMk id="19" creationId="{0BABF38A-8A0D-492E-BD20-6CF4D46B50BD}"/>
          </ac:spMkLst>
        </pc:spChg>
        <pc:spChg chg="add del">
          <ac:chgData name="CHANDANA MN" userId="S::mchandanabtech20@ced.alliance.edu.in::d70552fc-75e6-44d9-a196-8a309e47e583" providerId="AD" clId="Web-{2B282401-133F-4749-8385-0AD0F988F580}" dt="2021-05-10T07:15:24.549" v="10"/>
          <ac:spMkLst>
            <pc:docMk/>
            <pc:sldMk cId="1194440229" sldId="256"/>
            <ac:spMk id="20" creationId="{FBC8BBE5-981E-4B0B-9654-32B5668BFF31}"/>
          </ac:spMkLst>
        </pc:spChg>
        <pc:spChg chg="add del">
          <ac:chgData name="CHANDANA MN" userId="S::mchandanabtech20@ced.alliance.edu.in::d70552fc-75e6-44d9-a196-8a309e47e583" providerId="AD" clId="Web-{2B282401-133F-4749-8385-0AD0F988F580}" dt="2021-05-10T07:15:24.549" v="10"/>
          <ac:spMkLst>
            <pc:docMk/>
            <pc:sldMk cId="1194440229" sldId="256"/>
            <ac:spMk id="22" creationId="{3B6A4C79-62F0-4DFD-A156-0F1AB7D2687F}"/>
          </ac:spMkLst>
        </pc:spChg>
        <pc:spChg chg="add del">
          <ac:chgData name="CHANDANA MN" userId="S::mchandanabtech20@ced.alliance.edu.in::d70552fc-75e6-44d9-a196-8a309e47e583" providerId="AD" clId="Web-{2B282401-133F-4749-8385-0AD0F988F580}" dt="2021-05-10T07:15:17.861" v="8"/>
          <ac:spMkLst>
            <pc:docMk/>
            <pc:sldMk cId="1194440229" sldId="256"/>
            <ac:spMk id="23" creationId="{A4FB2F27-3F7D-440E-A905-86607A926A29}"/>
          </ac:spMkLst>
        </pc:spChg>
        <pc:spChg chg="add del">
          <ac:chgData name="CHANDANA MN" userId="S::mchandanabtech20@ced.alliance.edu.in::d70552fc-75e6-44d9-a196-8a309e47e583" providerId="AD" clId="Web-{2B282401-133F-4749-8385-0AD0F988F580}" dt="2021-05-10T07:15:24.549" v="10"/>
          <ac:spMkLst>
            <pc:docMk/>
            <pc:sldMk cId="1194440229" sldId="256"/>
            <ac:spMk id="24" creationId="{7F7FF257-5D01-4829-AD0B-B2D6076B349C}"/>
          </ac:spMkLst>
        </pc:spChg>
        <pc:spChg chg="add del">
          <ac:chgData name="CHANDANA MN" userId="S::mchandanabtech20@ced.alliance.edu.in::d70552fc-75e6-44d9-a196-8a309e47e583" providerId="AD" clId="Web-{2B282401-133F-4749-8385-0AD0F988F580}" dt="2021-05-10T07:15:17.861" v="8"/>
          <ac:spMkLst>
            <pc:docMk/>
            <pc:sldMk cId="1194440229" sldId="256"/>
            <ac:spMk id="25" creationId="{AF678C14-A033-4139-BCA9-8382B039648B}"/>
          </ac:spMkLst>
        </pc:spChg>
        <pc:spChg chg="add">
          <ac:chgData name="CHANDANA MN" userId="S::mchandanabtech20@ced.alliance.edu.in::d70552fc-75e6-44d9-a196-8a309e47e583" providerId="AD" clId="Web-{2B282401-133F-4749-8385-0AD0F988F580}" dt="2021-05-10T07:15:24.580" v="11"/>
          <ac:spMkLst>
            <pc:docMk/>
            <pc:sldMk cId="1194440229" sldId="256"/>
            <ac:spMk id="26" creationId="{297F7562-DBE2-4729-835D-1486BBB4373A}"/>
          </ac:spMkLst>
        </pc:spChg>
        <pc:spChg chg="add">
          <ac:chgData name="CHANDANA MN" userId="S::mchandanabtech20@ced.alliance.edu.in::d70552fc-75e6-44d9-a196-8a309e47e583" providerId="AD" clId="Web-{2B282401-133F-4749-8385-0AD0F988F580}" dt="2021-05-10T07:15:24.580" v="11"/>
          <ac:spMkLst>
            <pc:docMk/>
            <pc:sldMk cId="1194440229" sldId="256"/>
            <ac:spMk id="28" creationId="{DCE0245F-7D4D-413E-940B-1D9D9A171161}"/>
          </ac:spMkLst>
        </pc:spChg>
        <pc:spChg chg="add">
          <ac:chgData name="CHANDANA MN" userId="S::mchandanabtech20@ced.alliance.edu.in::d70552fc-75e6-44d9-a196-8a309e47e583" providerId="AD" clId="Web-{2B282401-133F-4749-8385-0AD0F988F580}" dt="2021-05-10T07:15:24.580" v="11"/>
          <ac:spMkLst>
            <pc:docMk/>
            <pc:sldMk cId="1194440229" sldId="256"/>
            <ac:spMk id="30" creationId="{19B97BE4-8A98-49F3-8669-EAAF6D4331D8}"/>
          </ac:spMkLst>
        </pc:spChg>
        <pc:spChg chg="add">
          <ac:chgData name="CHANDANA MN" userId="S::mchandanabtech20@ced.alliance.edu.in::d70552fc-75e6-44d9-a196-8a309e47e583" providerId="AD" clId="Web-{2B282401-133F-4749-8385-0AD0F988F580}" dt="2021-05-10T07:15:24.580" v="11"/>
          <ac:spMkLst>
            <pc:docMk/>
            <pc:sldMk cId="1194440229" sldId="256"/>
            <ac:spMk id="31" creationId="{AA090277-9074-44AA-8A49-453BF2C45733}"/>
          </ac:spMkLst>
        </pc:spChg>
        <pc:picChg chg="add mod">
          <ac:chgData name="CHANDANA MN" userId="S::mchandanabtech20@ced.alliance.edu.in::d70552fc-75e6-44d9-a196-8a309e47e583" providerId="AD" clId="Web-{2B282401-133F-4749-8385-0AD0F988F580}" dt="2021-05-10T07:15:24.580" v="11"/>
          <ac:picMkLst>
            <pc:docMk/>
            <pc:sldMk cId="1194440229" sldId="256"/>
            <ac:picMk id="4" creationId="{7EF5018E-7EBD-41FC-945F-DF39754F818E}"/>
          </ac:picMkLst>
        </pc:picChg>
        <pc:picChg chg="add del">
          <ac:chgData name="CHANDANA MN" userId="S::mchandanabtech20@ced.alliance.edu.in::d70552fc-75e6-44d9-a196-8a309e47e583" providerId="AD" clId="Web-{2B282401-133F-4749-8385-0AD0F988F580}" dt="2021-05-10T07:15:24.580" v="11"/>
          <ac:picMkLst>
            <pc:docMk/>
            <pc:sldMk cId="1194440229" sldId="256"/>
            <ac:picMk id="12" creationId="{28966E53-3C41-4F5A-A432-755BFE5D7567}"/>
          </ac:picMkLst>
        </pc:picChg>
        <pc:picChg chg="add del">
          <ac:chgData name="CHANDANA MN" userId="S::mchandanabtech20@ced.alliance.edu.in::d70552fc-75e6-44d9-a196-8a309e47e583" providerId="AD" clId="Web-{2B282401-133F-4749-8385-0AD0F988F580}" dt="2021-05-10T07:15:24.580" v="11"/>
          <ac:picMkLst>
            <pc:docMk/>
            <pc:sldMk cId="1194440229" sldId="256"/>
            <ac:picMk id="14" creationId="{D47F75BB-A3CB-4161-B316-A2A9C88F72D2}"/>
          </ac:picMkLst>
        </pc:picChg>
        <pc:picChg chg="add del">
          <ac:chgData name="CHANDANA MN" userId="S::mchandanabtech20@ced.alliance.edu.in::d70552fc-75e6-44d9-a196-8a309e47e583" providerId="AD" clId="Web-{2B282401-133F-4749-8385-0AD0F988F580}" dt="2021-05-10T07:15:24.549" v="10"/>
          <ac:picMkLst>
            <pc:docMk/>
            <pc:sldMk cId="1194440229" sldId="256"/>
            <ac:picMk id="17" creationId="{1CB7E8AE-A3AC-4BB7-A5C6-F00EC697B265}"/>
          </ac:picMkLst>
        </pc:picChg>
        <pc:picChg chg="add del">
          <ac:chgData name="CHANDANA MN" userId="S::mchandanabtech20@ced.alliance.edu.in::d70552fc-75e6-44d9-a196-8a309e47e583" providerId="AD" clId="Web-{2B282401-133F-4749-8385-0AD0F988F580}" dt="2021-05-10T07:15:17.861" v="8"/>
          <ac:picMkLst>
            <pc:docMk/>
            <pc:sldMk cId="1194440229" sldId="256"/>
            <ac:picMk id="21" creationId="{1CB7E8AE-A3AC-4BB7-A5C6-F00EC697B265}"/>
          </ac:picMkLst>
        </pc:picChg>
        <pc:picChg chg="add del">
          <ac:chgData name="CHANDANA MN" userId="S::mchandanabtech20@ced.alliance.edu.in::d70552fc-75e6-44d9-a196-8a309e47e583" providerId="AD" clId="Web-{2B282401-133F-4749-8385-0AD0F988F580}" dt="2021-05-10T07:15:17.861" v="8"/>
          <ac:picMkLst>
            <pc:docMk/>
            <pc:sldMk cId="1194440229" sldId="256"/>
            <ac:picMk id="27" creationId="{18CBEC9D-9F9B-4383-B986-DE5B184A9A74}"/>
          </ac:picMkLst>
        </pc:picChg>
        <pc:picChg chg="add del">
          <ac:chgData name="CHANDANA MN" userId="S::mchandanabtech20@ced.alliance.edu.in::d70552fc-75e6-44d9-a196-8a309e47e583" providerId="AD" clId="Web-{2B282401-133F-4749-8385-0AD0F988F580}" dt="2021-05-10T07:15:17.861" v="8"/>
          <ac:picMkLst>
            <pc:docMk/>
            <pc:sldMk cId="1194440229" sldId="256"/>
            <ac:picMk id="29" creationId="{AFE52FC7-B3EF-46A4-B8CE-292164EC9281}"/>
          </ac:picMkLst>
        </pc:picChg>
      </pc:sldChg>
      <pc:sldChg chg="addSp delSp modSp new mod setBg addAnim delAnim setClrOvrMap">
        <pc:chgData name="CHANDANA MN" userId="S::mchandanabtech20@ced.alliance.edu.in::d70552fc-75e6-44d9-a196-8a309e47e583" providerId="AD" clId="Web-{2B282401-133F-4749-8385-0AD0F988F580}" dt="2021-05-10T07:24:09.022" v="62"/>
        <pc:sldMkLst>
          <pc:docMk/>
          <pc:sldMk cId="3997713027" sldId="257"/>
        </pc:sldMkLst>
        <pc:spChg chg="mod ord">
          <ac:chgData name="CHANDANA MN" userId="S::mchandanabtech20@ced.alliance.edu.in::d70552fc-75e6-44d9-a196-8a309e47e583" providerId="AD" clId="Web-{2B282401-133F-4749-8385-0AD0F988F580}" dt="2021-05-10T07:24:09.022" v="62"/>
          <ac:spMkLst>
            <pc:docMk/>
            <pc:sldMk cId="3997713027" sldId="257"/>
            <ac:spMk id="2" creationId="{6E39771B-1A91-4EA6-BDEF-82B314E55110}"/>
          </ac:spMkLst>
        </pc:spChg>
        <pc:spChg chg="del">
          <ac:chgData name="CHANDANA MN" userId="S::mchandanabtech20@ced.alliance.edu.in::d70552fc-75e6-44d9-a196-8a309e47e583" providerId="AD" clId="Web-{2B282401-133F-4749-8385-0AD0F988F580}" dt="2021-05-10T07:20:00.504" v="38"/>
          <ac:spMkLst>
            <pc:docMk/>
            <pc:sldMk cId="3997713027" sldId="257"/>
            <ac:spMk id="3" creationId="{46CF5835-10F5-4386-B211-B18526953850}"/>
          </ac:spMkLst>
        </pc:spChg>
        <pc:spChg chg="add del">
          <ac:chgData name="CHANDANA MN" userId="S::mchandanabtech20@ced.alliance.edu.in::d70552fc-75e6-44d9-a196-8a309e47e583" providerId="AD" clId="Web-{2B282401-133F-4749-8385-0AD0F988F580}" dt="2021-05-10T07:23:51.147" v="60"/>
          <ac:spMkLst>
            <pc:docMk/>
            <pc:sldMk cId="3997713027" sldId="257"/>
            <ac:spMk id="6" creationId="{8651CFA9-6065-4243-AC48-858E359780B1}"/>
          </ac:spMkLst>
        </pc:spChg>
        <pc:spChg chg="add del">
          <ac:chgData name="CHANDANA MN" userId="S::mchandanabtech20@ced.alliance.edu.in::d70552fc-75e6-44d9-a196-8a309e47e583" providerId="AD" clId="Web-{2B282401-133F-4749-8385-0AD0F988F580}" dt="2021-05-10T07:23:51.147" v="60"/>
          <ac:spMkLst>
            <pc:docMk/>
            <pc:sldMk cId="3997713027" sldId="257"/>
            <ac:spMk id="7" creationId="{E8B2F707-EF35-4955-8439-F76145F3CD7E}"/>
          </ac:spMkLst>
        </pc:spChg>
        <pc:spChg chg="add del mod">
          <ac:chgData name="CHANDANA MN" userId="S::mchandanabtech20@ced.alliance.edu.in::d70552fc-75e6-44d9-a196-8a309e47e583" providerId="AD" clId="Web-{2B282401-133F-4749-8385-0AD0F988F580}" dt="2021-05-10T07:23:27.319" v="54"/>
          <ac:spMkLst>
            <pc:docMk/>
            <pc:sldMk cId="3997713027" sldId="257"/>
            <ac:spMk id="8" creationId="{44A35529-F7A1-4CD3-9896-42D781AEF1A5}"/>
          </ac:spMkLst>
        </pc:spChg>
        <pc:spChg chg="add del">
          <ac:chgData name="CHANDANA MN" userId="S::mchandanabtech20@ced.alliance.edu.in::d70552fc-75e6-44d9-a196-8a309e47e583" providerId="AD" clId="Web-{2B282401-133F-4749-8385-0AD0F988F580}" dt="2021-05-10T07:20:25.708" v="40"/>
          <ac:spMkLst>
            <pc:docMk/>
            <pc:sldMk cId="3997713027" sldId="257"/>
            <ac:spMk id="9" creationId="{0BABF38A-8A0D-492E-BD20-6CF4D46B50BD}"/>
          </ac:spMkLst>
        </pc:spChg>
        <pc:spChg chg="add del">
          <ac:chgData name="CHANDANA MN" userId="S::mchandanabtech20@ced.alliance.edu.in::d70552fc-75e6-44d9-a196-8a309e47e583" providerId="AD" clId="Web-{2B282401-133F-4749-8385-0AD0F988F580}" dt="2021-05-10T07:23:51.147" v="60"/>
          <ac:spMkLst>
            <pc:docMk/>
            <pc:sldMk cId="3997713027" sldId="257"/>
            <ac:spMk id="10" creationId="{3C8134F5-D8B2-4E75-AB7D-52504044EC64}"/>
          </ac:spMkLst>
        </pc:spChg>
        <pc:spChg chg="add del">
          <ac:chgData name="CHANDANA MN" userId="S::mchandanabtech20@ced.alliance.edu.in::d70552fc-75e6-44d9-a196-8a309e47e583" providerId="AD" clId="Web-{2B282401-133F-4749-8385-0AD0F988F580}" dt="2021-05-10T07:23:51.147" v="60"/>
          <ac:spMkLst>
            <pc:docMk/>
            <pc:sldMk cId="3997713027" sldId="257"/>
            <ac:spMk id="12" creationId="{0BABF38A-8A0D-492E-BD20-6CF4D46B50BD}"/>
          </ac:spMkLst>
        </pc:spChg>
        <pc:spChg chg="add del">
          <ac:chgData name="CHANDANA MN" userId="S::mchandanabtech20@ced.alliance.edu.in::d70552fc-75e6-44d9-a196-8a309e47e583" providerId="AD" clId="Web-{2B282401-133F-4749-8385-0AD0F988F580}" dt="2021-05-10T07:20:25.708" v="40"/>
          <ac:spMkLst>
            <pc:docMk/>
            <pc:sldMk cId="3997713027" sldId="257"/>
            <ac:spMk id="13" creationId="{1E644DE9-8D09-43E2-BA69-F57482CFC93A}"/>
          </ac:spMkLst>
        </pc:spChg>
        <pc:spChg chg="add del">
          <ac:chgData name="CHANDANA MN" userId="S::mchandanabtech20@ced.alliance.edu.in::d70552fc-75e6-44d9-a196-8a309e47e583" providerId="AD" clId="Web-{2B282401-133F-4749-8385-0AD0F988F580}" dt="2021-05-10T07:20:25.708" v="40"/>
          <ac:spMkLst>
            <pc:docMk/>
            <pc:sldMk cId="3997713027" sldId="257"/>
            <ac:spMk id="15" creationId="{6C23C919-B32E-40FF-B3D8-631316E84E3E}"/>
          </ac:spMkLst>
        </pc:spChg>
        <pc:spChg chg="add del">
          <ac:chgData name="CHANDANA MN" userId="S::mchandanabtech20@ced.alliance.edu.in::d70552fc-75e6-44d9-a196-8a309e47e583" providerId="AD" clId="Web-{2B282401-133F-4749-8385-0AD0F988F580}" dt="2021-05-10T07:23:51.147" v="60"/>
          <ac:spMkLst>
            <pc:docMk/>
            <pc:sldMk cId="3997713027" sldId="257"/>
            <ac:spMk id="16" creationId="{EB614023-3F38-44EB-8ABB-B52E5B9E222A}"/>
          </ac:spMkLst>
        </pc:spChg>
        <pc:spChg chg="add del">
          <ac:chgData name="CHANDANA MN" userId="S::mchandanabtech20@ced.alliance.edu.in::d70552fc-75e6-44d9-a196-8a309e47e583" providerId="AD" clId="Web-{2B282401-133F-4749-8385-0AD0F988F580}" dt="2021-05-10T07:20:25.708" v="40"/>
          <ac:spMkLst>
            <pc:docMk/>
            <pc:sldMk cId="3997713027" sldId="257"/>
            <ac:spMk id="17" creationId="{61B17B84-F8A7-4053-9C9D-91E3CA7FFEFA}"/>
          </ac:spMkLst>
        </pc:spChg>
        <pc:spChg chg="add del">
          <ac:chgData name="CHANDANA MN" userId="S::mchandanabtech20@ced.alliance.edu.in::d70552fc-75e6-44d9-a196-8a309e47e583" providerId="AD" clId="Web-{2B282401-133F-4749-8385-0AD0F988F580}" dt="2021-05-10T07:23:51.147" v="60"/>
          <ac:spMkLst>
            <pc:docMk/>
            <pc:sldMk cId="3997713027" sldId="257"/>
            <ac:spMk id="18" creationId="{8C5F9310-ED3E-45B9-9D97-AC0F2C89009B}"/>
          </ac:spMkLst>
        </pc:spChg>
        <pc:spChg chg="add del">
          <ac:chgData name="CHANDANA MN" userId="S::mchandanabtech20@ced.alliance.edu.in::d70552fc-75e6-44d9-a196-8a309e47e583" providerId="AD" clId="Web-{2B282401-133F-4749-8385-0AD0F988F580}" dt="2021-05-10T07:23:51.147" v="60"/>
          <ac:spMkLst>
            <pc:docMk/>
            <pc:sldMk cId="3997713027" sldId="257"/>
            <ac:spMk id="19" creationId="{8D2A0DB3-EF43-4032-9B27-954E12CCB688}"/>
          </ac:spMkLst>
        </pc:spChg>
        <pc:spChg chg="add del">
          <ac:chgData name="CHANDANA MN" userId="S::mchandanabtech20@ced.alliance.edu.in::d70552fc-75e6-44d9-a196-8a309e47e583" providerId="AD" clId="Web-{2B282401-133F-4749-8385-0AD0F988F580}" dt="2021-05-10T07:23:51.147" v="60"/>
          <ac:spMkLst>
            <pc:docMk/>
            <pc:sldMk cId="3997713027" sldId="257"/>
            <ac:spMk id="24" creationId="{0BABF38A-8A0D-492E-BD20-6CF4D46B50BD}"/>
          </ac:spMkLst>
        </pc:spChg>
        <pc:spChg chg="add del">
          <ac:chgData name="CHANDANA MN" userId="S::mchandanabtech20@ced.alliance.edu.in::d70552fc-75e6-44d9-a196-8a309e47e583" providerId="AD" clId="Web-{2B282401-133F-4749-8385-0AD0F988F580}" dt="2021-05-10T07:23:51.147" v="60"/>
          <ac:spMkLst>
            <pc:docMk/>
            <pc:sldMk cId="3997713027" sldId="257"/>
            <ac:spMk id="28" creationId="{94DA0203-BFB4-49DB-A205-51AD7549D42A}"/>
          </ac:spMkLst>
        </pc:spChg>
        <pc:spChg chg="add del">
          <ac:chgData name="CHANDANA MN" userId="S::mchandanabtech20@ced.alliance.edu.in::d70552fc-75e6-44d9-a196-8a309e47e583" providerId="AD" clId="Web-{2B282401-133F-4749-8385-0AD0F988F580}" dt="2021-05-10T07:23:51.147" v="60"/>
          <ac:spMkLst>
            <pc:docMk/>
            <pc:sldMk cId="3997713027" sldId="257"/>
            <ac:spMk id="30" creationId="{10BFCB1E-89C9-4789-A2D9-52D6C8653F95}"/>
          </ac:spMkLst>
        </pc:spChg>
        <pc:spChg chg="add del">
          <ac:chgData name="CHANDANA MN" userId="S::mchandanabtech20@ced.alliance.edu.in::d70552fc-75e6-44d9-a196-8a309e47e583" providerId="AD" clId="Web-{2B282401-133F-4749-8385-0AD0F988F580}" dt="2021-05-10T07:23:51.147" v="60"/>
          <ac:spMkLst>
            <pc:docMk/>
            <pc:sldMk cId="3997713027" sldId="257"/>
            <ac:spMk id="32" creationId="{16F61E84-9DCA-4F22-94BC-C901DB49995D}"/>
          </ac:spMkLst>
        </pc:spChg>
        <pc:picChg chg="add mod ord">
          <ac:chgData name="CHANDANA MN" userId="S::mchandanabtech20@ced.alliance.edu.in::d70552fc-75e6-44d9-a196-8a309e47e583" providerId="AD" clId="Web-{2B282401-133F-4749-8385-0AD0F988F580}" dt="2021-05-10T07:23:51.147" v="60"/>
          <ac:picMkLst>
            <pc:docMk/>
            <pc:sldMk cId="3997713027" sldId="257"/>
            <ac:picMk id="4" creationId="{A40668CE-18A3-468B-B29C-09BF786D1793}"/>
          </ac:picMkLst>
        </pc:picChg>
        <pc:picChg chg="add del">
          <ac:chgData name="CHANDANA MN" userId="S::mchandanabtech20@ced.alliance.edu.in::d70552fc-75e6-44d9-a196-8a309e47e583" providerId="AD" clId="Web-{2B282401-133F-4749-8385-0AD0F988F580}" dt="2021-05-10T07:20:25.708" v="40"/>
          <ac:picMkLst>
            <pc:docMk/>
            <pc:sldMk cId="3997713027" sldId="257"/>
            <ac:picMk id="11" creationId="{1CB7E8AE-A3AC-4BB7-A5C6-F00EC697B265}"/>
          </ac:picMkLst>
        </pc:picChg>
        <pc:picChg chg="add del">
          <ac:chgData name="CHANDANA MN" userId="S::mchandanabtech20@ced.alliance.edu.in::d70552fc-75e6-44d9-a196-8a309e47e583" providerId="AD" clId="Web-{2B282401-133F-4749-8385-0AD0F988F580}" dt="2021-05-10T07:23:51.147" v="60"/>
          <ac:picMkLst>
            <pc:docMk/>
            <pc:sldMk cId="3997713027" sldId="257"/>
            <ac:picMk id="14" creationId="{1CB7E8AE-A3AC-4BB7-A5C6-F00EC697B265}"/>
          </ac:picMkLst>
        </pc:picChg>
        <pc:picChg chg="add del">
          <ac:chgData name="CHANDANA MN" userId="S::mchandanabtech20@ced.alliance.edu.in::d70552fc-75e6-44d9-a196-8a309e47e583" providerId="AD" clId="Web-{2B282401-133F-4749-8385-0AD0F988F580}" dt="2021-05-10T07:23:51.147" v="60"/>
          <ac:picMkLst>
            <pc:docMk/>
            <pc:sldMk cId="3997713027" sldId="257"/>
            <ac:picMk id="26" creationId="{1CB7E8AE-A3AC-4BB7-A5C6-F00EC697B265}"/>
          </ac:picMkLst>
        </pc:picChg>
      </pc:sldChg>
      <pc:sldChg chg="addSp delSp modSp new mod setBg">
        <pc:chgData name="CHANDANA MN" userId="S::mchandanabtech20@ced.alliance.edu.in::d70552fc-75e6-44d9-a196-8a309e47e583" providerId="AD" clId="Web-{2B282401-133F-4749-8385-0AD0F988F580}" dt="2021-05-10T07:50:42.834" v="176" actId="14100"/>
        <pc:sldMkLst>
          <pc:docMk/>
          <pc:sldMk cId="2286973021" sldId="258"/>
        </pc:sldMkLst>
        <pc:spChg chg="mod">
          <ac:chgData name="CHANDANA MN" userId="S::mchandanabtech20@ced.alliance.edu.in::d70552fc-75e6-44d9-a196-8a309e47e583" providerId="AD" clId="Web-{2B282401-133F-4749-8385-0AD0F988F580}" dt="2021-05-10T07:26:30.524" v="76"/>
          <ac:spMkLst>
            <pc:docMk/>
            <pc:sldMk cId="2286973021" sldId="258"/>
            <ac:spMk id="2" creationId="{3094546F-7670-48DD-AF00-1ACC292FBC6D}"/>
          </ac:spMkLst>
        </pc:spChg>
        <pc:spChg chg="mod ord">
          <ac:chgData name="CHANDANA MN" userId="S::mchandanabtech20@ced.alliance.edu.in::d70552fc-75e6-44d9-a196-8a309e47e583" providerId="AD" clId="Web-{2B282401-133F-4749-8385-0AD0F988F580}" dt="2021-05-10T07:50:42.834" v="176" actId="14100"/>
          <ac:spMkLst>
            <pc:docMk/>
            <pc:sldMk cId="2286973021" sldId="258"/>
            <ac:spMk id="3" creationId="{1E39FED4-55ED-4C78-8DDA-F092A4046DA2}"/>
          </ac:spMkLst>
        </pc:spChg>
        <pc:spChg chg="add del">
          <ac:chgData name="CHANDANA MN" userId="S::mchandanabtech20@ced.alliance.edu.in::d70552fc-75e6-44d9-a196-8a309e47e583" providerId="AD" clId="Web-{2B282401-133F-4749-8385-0AD0F988F580}" dt="2021-05-10T07:26:25.196" v="73"/>
          <ac:spMkLst>
            <pc:docMk/>
            <pc:sldMk cId="2286973021" sldId="258"/>
            <ac:spMk id="6" creationId="{4AB8125F-0FD8-48CD-9F43-73E5494EA774}"/>
          </ac:spMkLst>
        </pc:spChg>
        <pc:spChg chg="add del">
          <ac:chgData name="CHANDANA MN" userId="S::mchandanabtech20@ced.alliance.edu.in::d70552fc-75e6-44d9-a196-8a309e47e583" providerId="AD" clId="Web-{2B282401-133F-4749-8385-0AD0F988F580}" dt="2021-05-10T07:26:25.196" v="73"/>
          <ac:spMkLst>
            <pc:docMk/>
            <pc:sldMk cId="2286973021" sldId="258"/>
            <ac:spMk id="7" creationId="{0019DD6C-5899-4C07-864B-EB0A7D104ACF}"/>
          </ac:spMkLst>
        </pc:spChg>
        <pc:spChg chg="add del">
          <ac:chgData name="CHANDANA MN" userId="S::mchandanabtech20@ced.alliance.edu.in::d70552fc-75e6-44d9-a196-8a309e47e583" providerId="AD" clId="Web-{2B282401-133F-4749-8385-0AD0F988F580}" dt="2021-05-10T07:26:25.196" v="73"/>
          <ac:spMkLst>
            <pc:docMk/>
            <pc:sldMk cId="2286973021" sldId="258"/>
            <ac:spMk id="8" creationId="{EBDFFBC1-15BD-428E-B8AF-ECF5D1B76DEB}"/>
          </ac:spMkLst>
        </pc:spChg>
        <pc:spChg chg="add del">
          <ac:chgData name="CHANDANA MN" userId="S::mchandanabtech20@ced.alliance.edu.in::d70552fc-75e6-44d9-a196-8a309e47e583" providerId="AD" clId="Web-{2B282401-133F-4749-8385-0AD0F988F580}" dt="2021-05-10T07:26:02.773" v="71"/>
          <ac:spMkLst>
            <pc:docMk/>
            <pc:sldMk cId="2286973021" sldId="258"/>
            <ac:spMk id="9" creationId="{8651CFA9-6065-4243-AC48-858E359780B1}"/>
          </ac:spMkLst>
        </pc:spChg>
        <pc:spChg chg="add del">
          <ac:chgData name="CHANDANA MN" userId="S::mchandanabtech20@ced.alliance.edu.in::d70552fc-75e6-44d9-a196-8a309e47e583" providerId="AD" clId="Web-{2B282401-133F-4749-8385-0AD0F988F580}" dt="2021-05-10T07:26:25.196" v="73"/>
          <ac:spMkLst>
            <pc:docMk/>
            <pc:sldMk cId="2286973021" sldId="258"/>
            <ac:spMk id="10" creationId="{EBFB3075-0323-4EB0-B1A5-776A0E709CEF}"/>
          </ac:spMkLst>
        </pc:spChg>
        <pc:spChg chg="add del">
          <ac:chgData name="CHANDANA MN" userId="S::mchandanabtech20@ced.alliance.edu.in::d70552fc-75e6-44d9-a196-8a309e47e583" providerId="AD" clId="Web-{2B282401-133F-4749-8385-0AD0F988F580}" dt="2021-05-10T07:26:02.773" v="71"/>
          <ac:spMkLst>
            <pc:docMk/>
            <pc:sldMk cId="2286973021" sldId="258"/>
            <ac:spMk id="11" creationId="{FBC8BBE5-981E-4B0B-9654-32B5668BFF31}"/>
          </ac:spMkLst>
        </pc:spChg>
        <pc:spChg chg="add del">
          <ac:chgData name="CHANDANA MN" userId="S::mchandanabtech20@ced.alliance.edu.in::d70552fc-75e6-44d9-a196-8a309e47e583" providerId="AD" clId="Web-{2B282401-133F-4749-8385-0AD0F988F580}" dt="2021-05-10T07:26:30.492" v="75"/>
          <ac:spMkLst>
            <pc:docMk/>
            <pc:sldMk cId="2286973021" sldId="258"/>
            <ac:spMk id="12" creationId="{8651CFA9-6065-4243-AC48-858E359780B1}"/>
          </ac:spMkLst>
        </pc:spChg>
        <pc:spChg chg="add del">
          <ac:chgData name="CHANDANA MN" userId="S::mchandanabtech20@ced.alliance.edu.in::d70552fc-75e6-44d9-a196-8a309e47e583" providerId="AD" clId="Web-{2B282401-133F-4749-8385-0AD0F988F580}" dt="2021-05-10T07:26:02.773" v="71"/>
          <ac:spMkLst>
            <pc:docMk/>
            <pc:sldMk cId="2286973021" sldId="258"/>
            <ac:spMk id="13" creationId="{592DB257-3E16-4A3C-9E28-4682828127AD}"/>
          </ac:spMkLst>
        </pc:spChg>
        <pc:spChg chg="add del">
          <ac:chgData name="CHANDANA MN" userId="S::mchandanabtech20@ced.alliance.edu.in::d70552fc-75e6-44d9-a196-8a309e47e583" providerId="AD" clId="Web-{2B282401-133F-4749-8385-0AD0F988F580}" dt="2021-05-10T07:26:30.492" v="75"/>
          <ac:spMkLst>
            <pc:docMk/>
            <pc:sldMk cId="2286973021" sldId="258"/>
            <ac:spMk id="14" creationId="{FBC8BBE5-981E-4B0B-9654-32B5668BFF31}"/>
          </ac:spMkLst>
        </pc:spChg>
        <pc:spChg chg="add del">
          <ac:chgData name="CHANDANA MN" userId="S::mchandanabtech20@ced.alliance.edu.in::d70552fc-75e6-44d9-a196-8a309e47e583" providerId="AD" clId="Web-{2B282401-133F-4749-8385-0AD0F988F580}" dt="2021-05-10T07:26:02.773" v="71"/>
          <ac:spMkLst>
            <pc:docMk/>
            <pc:sldMk cId="2286973021" sldId="258"/>
            <ac:spMk id="15" creationId="{487685E6-1160-459B-8C70-301404C06C23}"/>
          </ac:spMkLst>
        </pc:spChg>
        <pc:spChg chg="add del">
          <ac:chgData name="CHANDANA MN" userId="S::mchandanabtech20@ced.alliance.edu.in::d70552fc-75e6-44d9-a196-8a309e47e583" providerId="AD" clId="Web-{2B282401-133F-4749-8385-0AD0F988F580}" dt="2021-05-10T07:26:30.492" v="75"/>
          <ac:spMkLst>
            <pc:docMk/>
            <pc:sldMk cId="2286973021" sldId="258"/>
            <ac:spMk id="16" creationId="{3B6A4C79-62F0-4DFD-A156-0F1AB7D2687F}"/>
          </ac:spMkLst>
        </pc:spChg>
        <pc:spChg chg="add del">
          <ac:chgData name="CHANDANA MN" userId="S::mchandanabtech20@ced.alliance.edu.in::d70552fc-75e6-44d9-a196-8a309e47e583" providerId="AD" clId="Web-{2B282401-133F-4749-8385-0AD0F988F580}" dt="2021-05-10T07:26:02.773" v="71"/>
          <ac:spMkLst>
            <pc:docMk/>
            <pc:sldMk cId="2286973021" sldId="258"/>
            <ac:spMk id="17" creationId="{094C9708-F6A4-4956-B261-A4A2C4DFEBF7}"/>
          </ac:spMkLst>
        </pc:spChg>
        <pc:spChg chg="add del">
          <ac:chgData name="CHANDANA MN" userId="S::mchandanabtech20@ced.alliance.edu.in::d70552fc-75e6-44d9-a196-8a309e47e583" providerId="AD" clId="Web-{2B282401-133F-4749-8385-0AD0F988F580}" dt="2021-05-10T07:26:30.492" v="75"/>
          <ac:spMkLst>
            <pc:docMk/>
            <pc:sldMk cId="2286973021" sldId="258"/>
            <ac:spMk id="18" creationId="{7F7FF257-5D01-4829-AD0B-B2D6076B349C}"/>
          </ac:spMkLst>
        </pc:spChg>
        <pc:spChg chg="add">
          <ac:chgData name="CHANDANA MN" userId="S::mchandanabtech20@ced.alliance.edu.in::d70552fc-75e6-44d9-a196-8a309e47e583" providerId="AD" clId="Web-{2B282401-133F-4749-8385-0AD0F988F580}" dt="2021-05-10T07:26:30.524" v="76"/>
          <ac:spMkLst>
            <pc:docMk/>
            <pc:sldMk cId="2286973021" sldId="258"/>
            <ac:spMk id="19" creationId="{8651CFA9-6065-4243-AC48-858E359780B1}"/>
          </ac:spMkLst>
        </pc:spChg>
        <pc:spChg chg="add">
          <ac:chgData name="CHANDANA MN" userId="S::mchandanabtech20@ced.alliance.edu.in::d70552fc-75e6-44d9-a196-8a309e47e583" providerId="AD" clId="Web-{2B282401-133F-4749-8385-0AD0F988F580}" dt="2021-05-10T07:26:30.524" v="76"/>
          <ac:spMkLst>
            <pc:docMk/>
            <pc:sldMk cId="2286973021" sldId="258"/>
            <ac:spMk id="20" creationId="{FBC8BBE5-981E-4B0B-9654-32B5668BFF31}"/>
          </ac:spMkLst>
        </pc:spChg>
        <pc:spChg chg="add">
          <ac:chgData name="CHANDANA MN" userId="S::mchandanabtech20@ced.alliance.edu.in::d70552fc-75e6-44d9-a196-8a309e47e583" providerId="AD" clId="Web-{2B282401-133F-4749-8385-0AD0F988F580}" dt="2021-05-10T07:26:30.524" v="76"/>
          <ac:spMkLst>
            <pc:docMk/>
            <pc:sldMk cId="2286973021" sldId="258"/>
            <ac:spMk id="21" creationId="{592DB257-3E16-4A3C-9E28-4682828127AD}"/>
          </ac:spMkLst>
        </pc:spChg>
        <pc:spChg chg="add">
          <ac:chgData name="CHANDANA MN" userId="S::mchandanabtech20@ced.alliance.edu.in::d70552fc-75e6-44d9-a196-8a309e47e583" providerId="AD" clId="Web-{2B282401-133F-4749-8385-0AD0F988F580}" dt="2021-05-10T07:26:30.524" v="76"/>
          <ac:spMkLst>
            <pc:docMk/>
            <pc:sldMk cId="2286973021" sldId="258"/>
            <ac:spMk id="22" creationId="{487685E6-1160-459B-8C70-301404C06C23}"/>
          </ac:spMkLst>
        </pc:spChg>
        <pc:spChg chg="add">
          <ac:chgData name="CHANDANA MN" userId="S::mchandanabtech20@ced.alliance.edu.in::d70552fc-75e6-44d9-a196-8a309e47e583" providerId="AD" clId="Web-{2B282401-133F-4749-8385-0AD0F988F580}" dt="2021-05-10T07:26:30.524" v="76"/>
          <ac:spMkLst>
            <pc:docMk/>
            <pc:sldMk cId="2286973021" sldId="258"/>
            <ac:spMk id="23" creationId="{094C9708-F6A4-4956-B261-A4A2C4DFEBF7}"/>
          </ac:spMkLst>
        </pc:spChg>
        <pc:picChg chg="add mod">
          <ac:chgData name="CHANDANA MN" userId="S::mchandanabtech20@ced.alliance.edu.in::d70552fc-75e6-44d9-a196-8a309e47e583" providerId="AD" clId="Web-{2B282401-133F-4749-8385-0AD0F988F580}" dt="2021-05-10T07:26:30.524" v="76"/>
          <ac:picMkLst>
            <pc:docMk/>
            <pc:sldMk cId="2286973021" sldId="258"/>
            <ac:picMk id="4" creationId="{859A9B0E-A7FB-4C30-84AF-B670098B7611}"/>
          </ac:picMkLst>
        </pc:picChg>
      </pc:sldChg>
      <pc:sldChg chg="addSp delSp modSp new mod setBg">
        <pc:chgData name="CHANDANA MN" userId="S::mchandanabtech20@ced.alliance.edu.in::d70552fc-75e6-44d9-a196-8a309e47e583" providerId="AD" clId="Web-{2B282401-133F-4749-8385-0AD0F988F580}" dt="2021-05-10T07:51:17.913" v="178" actId="20577"/>
        <pc:sldMkLst>
          <pc:docMk/>
          <pc:sldMk cId="2348088216" sldId="259"/>
        </pc:sldMkLst>
        <pc:spChg chg="mod">
          <ac:chgData name="CHANDANA MN" userId="S::mchandanabtech20@ced.alliance.edu.in::d70552fc-75e6-44d9-a196-8a309e47e583" providerId="AD" clId="Web-{2B282401-133F-4749-8385-0AD0F988F580}" dt="2021-05-10T07:34:48.357" v="113"/>
          <ac:spMkLst>
            <pc:docMk/>
            <pc:sldMk cId="2348088216" sldId="259"/>
            <ac:spMk id="2" creationId="{F257762E-38DA-4337-8432-A5205D0F6105}"/>
          </ac:spMkLst>
        </pc:spChg>
        <pc:spChg chg="del mod">
          <ac:chgData name="CHANDANA MN" userId="S::mchandanabtech20@ced.alliance.edu.in::d70552fc-75e6-44d9-a196-8a309e47e583" providerId="AD" clId="Web-{2B282401-133F-4749-8385-0AD0F988F580}" dt="2021-05-10T07:32:27.293" v="107"/>
          <ac:spMkLst>
            <pc:docMk/>
            <pc:sldMk cId="2348088216" sldId="259"/>
            <ac:spMk id="3" creationId="{91615652-C15A-40FC-8A23-5D2886EA759B}"/>
          </ac:spMkLst>
        </pc:spChg>
        <pc:spChg chg="add del">
          <ac:chgData name="CHANDANA MN" userId="S::mchandanabtech20@ced.alliance.edu.in::d70552fc-75e6-44d9-a196-8a309e47e583" providerId="AD" clId="Web-{2B282401-133F-4749-8385-0AD0F988F580}" dt="2021-05-10T07:32:27.293" v="107"/>
          <ac:spMkLst>
            <pc:docMk/>
            <pc:sldMk cId="2348088216" sldId="259"/>
            <ac:spMk id="8" creationId="{8651CFA9-6065-4243-AC48-858E359780B1}"/>
          </ac:spMkLst>
        </pc:spChg>
        <pc:spChg chg="add del">
          <ac:chgData name="CHANDANA MN" userId="S::mchandanabtech20@ced.alliance.edu.in::d70552fc-75e6-44d9-a196-8a309e47e583" providerId="AD" clId="Web-{2B282401-133F-4749-8385-0AD0F988F580}" dt="2021-05-10T07:32:27.293" v="107"/>
          <ac:spMkLst>
            <pc:docMk/>
            <pc:sldMk cId="2348088216" sldId="259"/>
            <ac:spMk id="10" creationId="{37962AE0-6A1C-4B76-9D52-10E5E6D7D3BB}"/>
          </ac:spMkLst>
        </pc:spChg>
        <pc:spChg chg="add del">
          <ac:chgData name="CHANDANA MN" userId="S::mchandanabtech20@ced.alliance.edu.in::d70552fc-75e6-44d9-a196-8a309e47e583" providerId="AD" clId="Web-{2B282401-133F-4749-8385-0AD0F988F580}" dt="2021-05-10T07:32:27.293" v="107"/>
          <ac:spMkLst>
            <pc:docMk/>
            <pc:sldMk cId="2348088216" sldId="259"/>
            <ac:spMk id="12" creationId="{027CAEDE-D92D-4745-8749-71019415A797}"/>
          </ac:spMkLst>
        </pc:spChg>
        <pc:spChg chg="add del">
          <ac:chgData name="CHANDANA MN" userId="S::mchandanabtech20@ced.alliance.edu.in::d70552fc-75e6-44d9-a196-8a309e47e583" providerId="AD" clId="Web-{2B282401-133F-4749-8385-0AD0F988F580}" dt="2021-05-10T07:32:27.293" v="107"/>
          <ac:spMkLst>
            <pc:docMk/>
            <pc:sldMk cId="2348088216" sldId="259"/>
            <ac:spMk id="14" creationId="{00C96CB6-3880-40E6-A4BF-F64E7D1E4295}"/>
          </ac:spMkLst>
        </pc:spChg>
        <pc:spChg chg="add del">
          <ac:chgData name="CHANDANA MN" userId="S::mchandanabtech20@ced.alliance.edu.in::d70552fc-75e6-44d9-a196-8a309e47e583" providerId="AD" clId="Web-{2B282401-133F-4749-8385-0AD0F988F580}" dt="2021-05-10T07:34:48.357" v="113"/>
          <ac:spMkLst>
            <pc:docMk/>
            <pc:sldMk cId="2348088216" sldId="259"/>
            <ac:spMk id="20" creationId="{8651CFA9-6065-4243-AC48-858E359780B1}"/>
          </ac:spMkLst>
        </pc:spChg>
        <pc:spChg chg="add del">
          <ac:chgData name="CHANDANA MN" userId="S::mchandanabtech20@ced.alliance.edu.in::d70552fc-75e6-44d9-a196-8a309e47e583" providerId="AD" clId="Web-{2B282401-133F-4749-8385-0AD0F988F580}" dt="2021-05-10T07:34:48.357" v="113"/>
          <ac:spMkLst>
            <pc:docMk/>
            <pc:sldMk cId="2348088216" sldId="259"/>
            <ac:spMk id="22" creationId="{37962AE0-6A1C-4B76-9D52-10E5E6D7D3BB}"/>
          </ac:spMkLst>
        </pc:spChg>
        <pc:spChg chg="add del">
          <ac:chgData name="CHANDANA MN" userId="S::mchandanabtech20@ced.alliance.edu.in::d70552fc-75e6-44d9-a196-8a309e47e583" providerId="AD" clId="Web-{2B282401-133F-4749-8385-0AD0F988F580}" dt="2021-05-10T07:34:48.357" v="113"/>
          <ac:spMkLst>
            <pc:docMk/>
            <pc:sldMk cId="2348088216" sldId="259"/>
            <ac:spMk id="24" creationId="{027CAEDE-D92D-4745-8749-71019415A797}"/>
          </ac:spMkLst>
        </pc:spChg>
        <pc:spChg chg="add del">
          <ac:chgData name="CHANDANA MN" userId="S::mchandanabtech20@ced.alliance.edu.in::d70552fc-75e6-44d9-a196-8a309e47e583" providerId="AD" clId="Web-{2B282401-133F-4749-8385-0AD0F988F580}" dt="2021-05-10T07:34:48.357" v="113"/>
          <ac:spMkLst>
            <pc:docMk/>
            <pc:sldMk cId="2348088216" sldId="259"/>
            <ac:spMk id="26" creationId="{00C96CB6-3880-40E6-A4BF-F64E7D1E4295}"/>
          </ac:spMkLst>
        </pc:spChg>
        <pc:spChg chg="add">
          <ac:chgData name="CHANDANA MN" userId="S::mchandanabtech20@ced.alliance.edu.in::d70552fc-75e6-44d9-a196-8a309e47e583" providerId="AD" clId="Web-{2B282401-133F-4749-8385-0AD0F988F580}" dt="2021-05-10T07:34:48.357" v="113"/>
          <ac:spMkLst>
            <pc:docMk/>
            <pc:sldMk cId="2348088216" sldId="259"/>
            <ac:spMk id="43" creationId="{8651CFA9-6065-4243-AC48-858E359780B1}"/>
          </ac:spMkLst>
        </pc:spChg>
        <pc:spChg chg="add">
          <ac:chgData name="CHANDANA MN" userId="S::mchandanabtech20@ced.alliance.edu.in::d70552fc-75e6-44d9-a196-8a309e47e583" providerId="AD" clId="Web-{2B282401-133F-4749-8385-0AD0F988F580}" dt="2021-05-10T07:34:48.357" v="113"/>
          <ac:spMkLst>
            <pc:docMk/>
            <pc:sldMk cId="2348088216" sldId="259"/>
            <ac:spMk id="45" creationId="{FBC8BBE5-981E-4B0B-9654-32B5668BFF31}"/>
          </ac:spMkLst>
        </pc:spChg>
        <pc:spChg chg="add">
          <ac:chgData name="CHANDANA MN" userId="S::mchandanabtech20@ced.alliance.edu.in::d70552fc-75e6-44d9-a196-8a309e47e583" providerId="AD" clId="Web-{2B282401-133F-4749-8385-0AD0F988F580}" dt="2021-05-10T07:34:48.357" v="113"/>
          <ac:spMkLst>
            <pc:docMk/>
            <pc:sldMk cId="2348088216" sldId="259"/>
            <ac:spMk id="47" creationId="{592DB257-3E16-4A3C-9E28-4682828127AD}"/>
          </ac:spMkLst>
        </pc:spChg>
        <pc:spChg chg="add">
          <ac:chgData name="CHANDANA MN" userId="S::mchandanabtech20@ced.alliance.edu.in::d70552fc-75e6-44d9-a196-8a309e47e583" providerId="AD" clId="Web-{2B282401-133F-4749-8385-0AD0F988F580}" dt="2021-05-10T07:34:48.357" v="113"/>
          <ac:spMkLst>
            <pc:docMk/>
            <pc:sldMk cId="2348088216" sldId="259"/>
            <ac:spMk id="49" creationId="{487685E6-1160-459B-8C70-301404C06C23}"/>
          </ac:spMkLst>
        </pc:spChg>
        <pc:spChg chg="add">
          <ac:chgData name="CHANDANA MN" userId="S::mchandanabtech20@ced.alliance.edu.in::d70552fc-75e6-44d9-a196-8a309e47e583" providerId="AD" clId="Web-{2B282401-133F-4749-8385-0AD0F988F580}" dt="2021-05-10T07:34:48.357" v="113"/>
          <ac:spMkLst>
            <pc:docMk/>
            <pc:sldMk cId="2348088216" sldId="259"/>
            <ac:spMk id="51" creationId="{094C9708-F6A4-4956-B261-A4A2C4DFEBF7}"/>
          </ac:spMkLst>
        </pc:spChg>
        <pc:graphicFrameChg chg="add mod ord modGraphic">
          <ac:chgData name="CHANDANA MN" userId="S::mchandanabtech20@ced.alliance.edu.in::d70552fc-75e6-44d9-a196-8a309e47e583" providerId="AD" clId="Web-{2B282401-133F-4749-8385-0AD0F988F580}" dt="2021-05-10T07:51:17.913" v="178" actId="20577"/>
          <ac:graphicFrameMkLst>
            <pc:docMk/>
            <pc:sldMk cId="2348088216" sldId="259"/>
            <ac:graphicFrameMk id="16" creationId="{9830D30D-397B-4B21-8841-D61E1349E345}"/>
          </ac:graphicFrameMkLst>
        </pc:graphicFrameChg>
        <pc:picChg chg="add mod">
          <ac:chgData name="CHANDANA MN" userId="S::mchandanabtech20@ced.alliance.edu.in::d70552fc-75e6-44d9-a196-8a309e47e583" providerId="AD" clId="Web-{2B282401-133F-4749-8385-0AD0F988F580}" dt="2021-05-10T07:34:48.357" v="113"/>
          <ac:picMkLst>
            <pc:docMk/>
            <pc:sldMk cId="2348088216" sldId="259"/>
            <ac:picMk id="38" creationId="{5E30CF9A-EA16-4403-A4A6-44D67FBEB3F2}"/>
          </ac:picMkLst>
        </pc:picChg>
      </pc:sldChg>
      <pc:sldChg chg="addSp modSp new mod setBg">
        <pc:chgData name="CHANDANA MN" userId="S::mchandanabtech20@ced.alliance.edu.in::d70552fc-75e6-44d9-a196-8a309e47e583" providerId="AD" clId="Web-{2B282401-133F-4749-8385-0AD0F988F580}" dt="2021-05-10T07:55:02.274" v="211" actId="1076"/>
        <pc:sldMkLst>
          <pc:docMk/>
          <pc:sldMk cId="3333371021" sldId="260"/>
        </pc:sldMkLst>
        <pc:spChg chg="mod">
          <ac:chgData name="CHANDANA MN" userId="S::mchandanabtech20@ced.alliance.edu.in::d70552fc-75e6-44d9-a196-8a309e47e583" providerId="AD" clId="Web-{2B282401-133F-4749-8385-0AD0F988F580}" dt="2021-05-10T07:54:03.305" v="200" actId="20577"/>
          <ac:spMkLst>
            <pc:docMk/>
            <pc:sldMk cId="3333371021" sldId="260"/>
            <ac:spMk id="2" creationId="{5652414C-1EFA-4A2B-A290-6D4D96732612}"/>
          </ac:spMkLst>
        </pc:spChg>
        <pc:spChg chg="mod">
          <ac:chgData name="CHANDANA MN" userId="S::mchandanabtech20@ced.alliance.edu.in::d70552fc-75e6-44d9-a196-8a309e47e583" providerId="AD" clId="Web-{2B282401-133F-4749-8385-0AD0F988F580}" dt="2021-05-10T07:55:02.274" v="211" actId="1076"/>
          <ac:spMkLst>
            <pc:docMk/>
            <pc:sldMk cId="3333371021" sldId="260"/>
            <ac:spMk id="3" creationId="{3E67050D-5692-44C9-8BB8-0F8FB9AACEA2}"/>
          </ac:spMkLst>
        </pc:spChg>
        <pc:spChg chg="add">
          <ac:chgData name="CHANDANA MN" userId="S::mchandanabtech20@ced.alliance.edu.in::d70552fc-75e6-44d9-a196-8a309e47e583" providerId="AD" clId="Web-{2B282401-133F-4749-8385-0AD0F988F580}" dt="2021-05-10T07:53:50.961" v="199"/>
          <ac:spMkLst>
            <pc:docMk/>
            <pc:sldMk cId="3333371021" sldId="260"/>
            <ac:spMk id="8" creationId="{43A9B7B3-F171-4C25-99FC-C54250F0649B}"/>
          </ac:spMkLst>
        </pc:spChg>
        <pc:spChg chg="add">
          <ac:chgData name="CHANDANA MN" userId="S::mchandanabtech20@ced.alliance.edu.in::d70552fc-75e6-44d9-a196-8a309e47e583" providerId="AD" clId="Web-{2B282401-133F-4749-8385-0AD0F988F580}" dt="2021-05-10T07:53:50.961" v="199"/>
          <ac:spMkLst>
            <pc:docMk/>
            <pc:sldMk cId="3333371021" sldId="260"/>
            <ac:spMk id="10" creationId="{D2D5C7C5-9C27-4A61-9F57-1857D45320FD}"/>
          </ac:spMkLst>
        </pc:spChg>
        <pc:spChg chg="add">
          <ac:chgData name="CHANDANA MN" userId="S::mchandanabtech20@ced.alliance.edu.in::d70552fc-75e6-44d9-a196-8a309e47e583" providerId="AD" clId="Web-{2B282401-133F-4749-8385-0AD0F988F580}" dt="2021-05-10T07:53:50.961" v="199"/>
          <ac:spMkLst>
            <pc:docMk/>
            <pc:sldMk cId="3333371021" sldId="260"/>
            <ac:spMk id="12" creationId="{84B9546E-20BE-462C-8BE8-4EBDB46F8651}"/>
          </ac:spMkLst>
        </pc:spChg>
        <pc:spChg chg="add">
          <ac:chgData name="CHANDANA MN" userId="S::mchandanabtech20@ced.alliance.edu.in::d70552fc-75e6-44d9-a196-8a309e47e583" providerId="AD" clId="Web-{2B282401-133F-4749-8385-0AD0F988F580}" dt="2021-05-10T07:53:50.961" v="199"/>
          <ac:spMkLst>
            <pc:docMk/>
            <pc:sldMk cId="3333371021" sldId="260"/>
            <ac:spMk id="14" creationId="{DFE5D2E8-C366-48AC-97AE-18C67E4EF969}"/>
          </ac:spMkLst>
        </pc:spChg>
      </pc:sldChg>
      <pc:sldChg chg="addSp delSp modSp new mod setBg">
        <pc:chgData name="CHANDANA MN" userId="S::mchandanabtech20@ced.alliance.edu.in::d70552fc-75e6-44d9-a196-8a309e47e583" providerId="AD" clId="Web-{2B282401-133F-4749-8385-0AD0F988F580}" dt="2021-05-10T07:50:20.975" v="173" actId="20577"/>
        <pc:sldMkLst>
          <pc:docMk/>
          <pc:sldMk cId="958739669" sldId="261"/>
        </pc:sldMkLst>
        <pc:spChg chg="mod">
          <ac:chgData name="CHANDANA MN" userId="S::mchandanabtech20@ced.alliance.edu.in::d70552fc-75e6-44d9-a196-8a309e47e583" providerId="AD" clId="Web-{2B282401-133F-4749-8385-0AD0F988F580}" dt="2021-05-10T07:50:20.975" v="173" actId="20577"/>
          <ac:spMkLst>
            <pc:docMk/>
            <pc:sldMk cId="958739669" sldId="261"/>
            <ac:spMk id="2" creationId="{FCA9E047-7C74-4632-93AD-999134238278}"/>
          </ac:spMkLst>
        </pc:spChg>
        <pc:spChg chg="mod">
          <ac:chgData name="CHANDANA MN" userId="S::mchandanabtech20@ced.alliance.edu.in::d70552fc-75e6-44d9-a196-8a309e47e583" providerId="AD" clId="Web-{2B282401-133F-4749-8385-0AD0F988F580}" dt="2021-05-10T07:50:15.865" v="172" actId="20577"/>
          <ac:spMkLst>
            <pc:docMk/>
            <pc:sldMk cId="958739669" sldId="261"/>
            <ac:spMk id="3" creationId="{55BE5C5B-1726-4BE3-BE24-4D76EF8A981D}"/>
          </ac:spMkLst>
        </pc:spChg>
        <pc:spChg chg="add del">
          <ac:chgData name="CHANDANA MN" userId="S::mchandanabtech20@ced.alliance.edu.in::d70552fc-75e6-44d9-a196-8a309e47e583" providerId="AD" clId="Web-{2B282401-133F-4749-8385-0AD0F988F580}" dt="2021-05-10T07:47:57.880" v="153"/>
          <ac:spMkLst>
            <pc:docMk/>
            <pc:sldMk cId="958739669" sldId="261"/>
            <ac:spMk id="6" creationId="{4AB8125F-0FD8-48CD-9F43-73E5494EA774}"/>
          </ac:spMkLst>
        </pc:spChg>
        <pc:spChg chg="add del">
          <ac:chgData name="CHANDANA MN" userId="S::mchandanabtech20@ced.alliance.edu.in::d70552fc-75e6-44d9-a196-8a309e47e583" providerId="AD" clId="Web-{2B282401-133F-4749-8385-0AD0F988F580}" dt="2021-05-10T07:47:57.880" v="153"/>
          <ac:spMkLst>
            <pc:docMk/>
            <pc:sldMk cId="958739669" sldId="261"/>
            <ac:spMk id="7" creationId="{0019DD6C-5899-4C07-864B-EB0A7D104ACF}"/>
          </ac:spMkLst>
        </pc:spChg>
        <pc:spChg chg="add del">
          <ac:chgData name="CHANDANA MN" userId="S::mchandanabtech20@ced.alliance.edu.in::d70552fc-75e6-44d9-a196-8a309e47e583" providerId="AD" clId="Web-{2B282401-133F-4749-8385-0AD0F988F580}" dt="2021-05-10T07:47:44.739" v="151"/>
          <ac:spMkLst>
            <pc:docMk/>
            <pc:sldMk cId="958739669" sldId="261"/>
            <ac:spMk id="9" creationId="{4AB8125F-0FD8-48CD-9F43-73E5494EA774}"/>
          </ac:spMkLst>
        </pc:spChg>
        <pc:spChg chg="add del">
          <ac:chgData name="CHANDANA MN" userId="S::mchandanabtech20@ced.alliance.edu.in::d70552fc-75e6-44d9-a196-8a309e47e583" providerId="AD" clId="Web-{2B282401-133F-4749-8385-0AD0F988F580}" dt="2021-05-10T07:47:57.880" v="153"/>
          <ac:spMkLst>
            <pc:docMk/>
            <pc:sldMk cId="958739669" sldId="261"/>
            <ac:spMk id="10" creationId="{EBDFFBC1-15BD-428E-B8AF-ECF5D1B76DEB}"/>
          </ac:spMkLst>
        </pc:spChg>
        <pc:spChg chg="add del">
          <ac:chgData name="CHANDANA MN" userId="S::mchandanabtech20@ced.alliance.edu.in::d70552fc-75e6-44d9-a196-8a309e47e583" providerId="AD" clId="Web-{2B282401-133F-4749-8385-0AD0F988F580}" dt="2021-05-10T07:47:44.739" v="151"/>
          <ac:spMkLst>
            <pc:docMk/>
            <pc:sldMk cId="958739669" sldId="261"/>
            <ac:spMk id="11" creationId="{0019DD6C-5899-4C07-864B-EB0A7D104ACF}"/>
          </ac:spMkLst>
        </pc:spChg>
        <pc:spChg chg="add del">
          <ac:chgData name="CHANDANA MN" userId="S::mchandanabtech20@ced.alliance.edu.in::d70552fc-75e6-44d9-a196-8a309e47e583" providerId="AD" clId="Web-{2B282401-133F-4749-8385-0AD0F988F580}" dt="2021-05-10T07:47:57.880" v="153"/>
          <ac:spMkLst>
            <pc:docMk/>
            <pc:sldMk cId="958739669" sldId="261"/>
            <ac:spMk id="12" creationId="{EBFB3075-0323-4EB0-B1A5-776A0E709CEF}"/>
          </ac:spMkLst>
        </pc:spChg>
        <pc:spChg chg="add del">
          <ac:chgData name="CHANDANA MN" userId="S::mchandanabtech20@ced.alliance.edu.in::d70552fc-75e6-44d9-a196-8a309e47e583" providerId="AD" clId="Web-{2B282401-133F-4749-8385-0AD0F988F580}" dt="2021-05-10T07:47:44.739" v="151"/>
          <ac:spMkLst>
            <pc:docMk/>
            <pc:sldMk cId="958739669" sldId="261"/>
            <ac:spMk id="13" creationId="{EBDFFBC1-15BD-428E-B8AF-ECF5D1B76DEB}"/>
          </ac:spMkLst>
        </pc:spChg>
        <pc:spChg chg="add del">
          <ac:chgData name="CHANDANA MN" userId="S::mchandanabtech20@ced.alliance.edu.in::d70552fc-75e6-44d9-a196-8a309e47e583" providerId="AD" clId="Web-{2B282401-133F-4749-8385-0AD0F988F580}" dt="2021-05-10T07:49:03.427" v="162"/>
          <ac:spMkLst>
            <pc:docMk/>
            <pc:sldMk cId="958739669" sldId="261"/>
            <ac:spMk id="14" creationId="{4AB8125F-0FD8-48CD-9F43-73E5494EA774}"/>
          </ac:spMkLst>
        </pc:spChg>
        <pc:spChg chg="add del">
          <ac:chgData name="CHANDANA MN" userId="S::mchandanabtech20@ced.alliance.edu.in::d70552fc-75e6-44d9-a196-8a309e47e583" providerId="AD" clId="Web-{2B282401-133F-4749-8385-0AD0F988F580}" dt="2021-05-10T07:47:44.739" v="151"/>
          <ac:spMkLst>
            <pc:docMk/>
            <pc:sldMk cId="958739669" sldId="261"/>
            <ac:spMk id="15" creationId="{EBFB3075-0323-4EB0-B1A5-776A0E709CEF}"/>
          </ac:spMkLst>
        </pc:spChg>
        <pc:spChg chg="add del">
          <ac:chgData name="CHANDANA MN" userId="S::mchandanabtech20@ced.alliance.edu.in::d70552fc-75e6-44d9-a196-8a309e47e583" providerId="AD" clId="Web-{2B282401-133F-4749-8385-0AD0F988F580}" dt="2021-05-10T07:49:03.427" v="162"/>
          <ac:spMkLst>
            <pc:docMk/>
            <pc:sldMk cId="958739669" sldId="261"/>
            <ac:spMk id="16" creationId="{0019DD6C-5899-4C07-864B-EB0A7D104ACF}"/>
          </ac:spMkLst>
        </pc:spChg>
        <pc:spChg chg="add del">
          <ac:chgData name="CHANDANA MN" userId="S::mchandanabtech20@ced.alliance.edu.in::d70552fc-75e6-44d9-a196-8a309e47e583" providerId="AD" clId="Web-{2B282401-133F-4749-8385-0AD0F988F580}" dt="2021-05-10T07:49:03.427" v="162"/>
          <ac:spMkLst>
            <pc:docMk/>
            <pc:sldMk cId="958739669" sldId="261"/>
            <ac:spMk id="18" creationId="{EBDFFBC1-15BD-428E-B8AF-ECF5D1B76DEB}"/>
          </ac:spMkLst>
        </pc:spChg>
        <pc:spChg chg="add del">
          <ac:chgData name="CHANDANA MN" userId="S::mchandanabtech20@ced.alliance.edu.in::d70552fc-75e6-44d9-a196-8a309e47e583" providerId="AD" clId="Web-{2B282401-133F-4749-8385-0AD0F988F580}" dt="2021-05-10T07:49:03.427" v="162"/>
          <ac:spMkLst>
            <pc:docMk/>
            <pc:sldMk cId="958739669" sldId="261"/>
            <ac:spMk id="19" creationId="{EBFB3075-0323-4EB0-B1A5-776A0E709CEF}"/>
          </ac:spMkLst>
        </pc:spChg>
        <pc:spChg chg="add">
          <ac:chgData name="CHANDANA MN" userId="S::mchandanabtech20@ced.alliance.edu.in::d70552fc-75e6-44d9-a196-8a309e47e583" providerId="AD" clId="Web-{2B282401-133F-4749-8385-0AD0F988F580}" dt="2021-05-10T07:49:03.427" v="162"/>
          <ac:spMkLst>
            <pc:docMk/>
            <pc:sldMk cId="958739669" sldId="261"/>
            <ac:spMk id="21" creationId="{4AB8125F-0FD8-48CD-9F43-73E5494EA774}"/>
          </ac:spMkLst>
        </pc:spChg>
        <pc:spChg chg="add">
          <ac:chgData name="CHANDANA MN" userId="S::mchandanabtech20@ced.alliance.edu.in::d70552fc-75e6-44d9-a196-8a309e47e583" providerId="AD" clId="Web-{2B282401-133F-4749-8385-0AD0F988F580}" dt="2021-05-10T07:49:03.427" v="162"/>
          <ac:spMkLst>
            <pc:docMk/>
            <pc:sldMk cId="958739669" sldId="261"/>
            <ac:spMk id="22" creationId="{0019DD6C-5899-4C07-864B-EB0A7D104ACF}"/>
          </ac:spMkLst>
        </pc:spChg>
        <pc:spChg chg="add">
          <ac:chgData name="CHANDANA MN" userId="S::mchandanabtech20@ced.alliance.edu.in::d70552fc-75e6-44d9-a196-8a309e47e583" providerId="AD" clId="Web-{2B282401-133F-4749-8385-0AD0F988F580}" dt="2021-05-10T07:49:03.427" v="162"/>
          <ac:spMkLst>
            <pc:docMk/>
            <pc:sldMk cId="958739669" sldId="261"/>
            <ac:spMk id="23" creationId="{EBDFFBC1-15BD-428E-B8AF-ECF5D1B76DEB}"/>
          </ac:spMkLst>
        </pc:spChg>
        <pc:spChg chg="add del">
          <ac:chgData name="CHANDANA MN" userId="S::mchandanabtech20@ced.alliance.edu.in::d70552fc-75e6-44d9-a196-8a309e47e583" providerId="AD" clId="Web-{2B282401-133F-4749-8385-0AD0F988F580}" dt="2021-05-10T07:49:03.396" v="161"/>
          <ac:spMkLst>
            <pc:docMk/>
            <pc:sldMk cId="958739669" sldId="261"/>
            <ac:spMk id="24" creationId="{8651CFA9-6065-4243-AC48-858E359780B1}"/>
          </ac:spMkLst>
        </pc:spChg>
        <pc:spChg chg="add">
          <ac:chgData name="CHANDANA MN" userId="S::mchandanabtech20@ced.alliance.edu.in::d70552fc-75e6-44d9-a196-8a309e47e583" providerId="AD" clId="Web-{2B282401-133F-4749-8385-0AD0F988F580}" dt="2021-05-10T07:49:03.427" v="162"/>
          <ac:spMkLst>
            <pc:docMk/>
            <pc:sldMk cId="958739669" sldId="261"/>
            <ac:spMk id="25" creationId="{EBFB3075-0323-4EB0-B1A5-776A0E709CEF}"/>
          </ac:spMkLst>
        </pc:spChg>
        <pc:spChg chg="add del">
          <ac:chgData name="CHANDANA MN" userId="S::mchandanabtech20@ced.alliance.edu.in::d70552fc-75e6-44d9-a196-8a309e47e583" providerId="AD" clId="Web-{2B282401-133F-4749-8385-0AD0F988F580}" dt="2021-05-10T07:49:03.396" v="161"/>
          <ac:spMkLst>
            <pc:docMk/>
            <pc:sldMk cId="958739669" sldId="261"/>
            <ac:spMk id="26" creationId="{FBC8BBE5-981E-4B0B-9654-32B5668BFF31}"/>
          </ac:spMkLst>
        </pc:spChg>
        <pc:spChg chg="add del">
          <ac:chgData name="CHANDANA MN" userId="S::mchandanabtech20@ced.alliance.edu.in::d70552fc-75e6-44d9-a196-8a309e47e583" providerId="AD" clId="Web-{2B282401-133F-4749-8385-0AD0F988F580}" dt="2021-05-10T07:49:03.396" v="161"/>
          <ac:spMkLst>
            <pc:docMk/>
            <pc:sldMk cId="958739669" sldId="261"/>
            <ac:spMk id="28" creationId="{592DB257-3E16-4A3C-9E28-4682828127AD}"/>
          </ac:spMkLst>
        </pc:spChg>
        <pc:spChg chg="add del">
          <ac:chgData name="CHANDANA MN" userId="S::mchandanabtech20@ced.alliance.edu.in::d70552fc-75e6-44d9-a196-8a309e47e583" providerId="AD" clId="Web-{2B282401-133F-4749-8385-0AD0F988F580}" dt="2021-05-10T07:49:03.396" v="161"/>
          <ac:spMkLst>
            <pc:docMk/>
            <pc:sldMk cId="958739669" sldId="261"/>
            <ac:spMk id="30" creationId="{487685E6-1160-459B-8C70-301404C06C23}"/>
          </ac:spMkLst>
        </pc:spChg>
        <pc:picChg chg="add del">
          <ac:chgData name="CHANDANA MN" userId="S::mchandanabtech20@ced.alliance.edu.in::d70552fc-75e6-44d9-a196-8a309e47e583" providerId="AD" clId="Web-{2B282401-133F-4749-8385-0AD0F988F580}" dt="2021-05-10T07:47:44.739" v="151"/>
          <ac:picMkLst>
            <pc:docMk/>
            <pc:sldMk cId="958739669" sldId="261"/>
            <ac:picMk id="5" creationId="{DD0DF351-21CE-43A7-BEB7-53C469E4241B}"/>
          </ac:picMkLst>
        </pc:picChg>
        <pc:picChg chg="add del">
          <ac:chgData name="CHANDANA MN" userId="S::mchandanabtech20@ced.alliance.edu.in::d70552fc-75e6-44d9-a196-8a309e47e583" providerId="AD" clId="Web-{2B282401-133F-4749-8385-0AD0F988F580}" dt="2021-05-10T07:47:57.880" v="153"/>
          <ac:picMkLst>
            <pc:docMk/>
            <pc:sldMk cId="958739669" sldId="261"/>
            <ac:picMk id="8" creationId="{6995F969-12EA-4F18-85D6-FE2A3178E28D}"/>
          </ac:picMkLst>
        </pc:picChg>
        <pc:picChg chg="add mod ord">
          <ac:chgData name="CHANDANA MN" userId="S::mchandanabtech20@ced.alliance.edu.in::d70552fc-75e6-44d9-a196-8a309e47e583" providerId="AD" clId="Web-{2B282401-133F-4749-8385-0AD0F988F580}" dt="2021-05-10T07:49:03.427" v="162"/>
          <ac:picMkLst>
            <pc:docMk/>
            <pc:sldMk cId="958739669" sldId="261"/>
            <ac:picMk id="17" creationId="{DD0DF351-21CE-43A7-BEB7-53C469E4241B}"/>
          </ac:picMkLst>
        </pc:picChg>
      </pc:sldChg>
      <pc:sldChg chg="addSp modSp new mod setBg">
        <pc:chgData name="CHANDANA MN" userId="S::mchandanabtech20@ced.alliance.edu.in::d70552fc-75e6-44d9-a196-8a309e47e583" providerId="AD" clId="Web-{2B282401-133F-4749-8385-0AD0F988F580}" dt="2021-05-10T08:01:08.793" v="238" actId="20577"/>
        <pc:sldMkLst>
          <pc:docMk/>
          <pc:sldMk cId="3466998713" sldId="262"/>
        </pc:sldMkLst>
        <pc:spChg chg="mod">
          <ac:chgData name="CHANDANA MN" userId="S::mchandanabtech20@ced.alliance.edu.in::d70552fc-75e6-44d9-a196-8a309e47e583" providerId="AD" clId="Web-{2B282401-133F-4749-8385-0AD0F988F580}" dt="2021-05-10T08:00:27.933" v="232" actId="14100"/>
          <ac:spMkLst>
            <pc:docMk/>
            <pc:sldMk cId="3466998713" sldId="262"/>
            <ac:spMk id="2" creationId="{764A230A-DBBD-42CC-B5EE-0EA70409454A}"/>
          </ac:spMkLst>
        </pc:spChg>
        <pc:spChg chg="mod ord">
          <ac:chgData name="CHANDANA MN" userId="S::mchandanabtech20@ced.alliance.edu.in::d70552fc-75e6-44d9-a196-8a309e47e583" providerId="AD" clId="Web-{2B282401-133F-4749-8385-0AD0F988F580}" dt="2021-05-10T08:01:08.793" v="238" actId="20577"/>
          <ac:spMkLst>
            <pc:docMk/>
            <pc:sldMk cId="3466998713" sldId="262"/>
            <ac:spMk id="3" creationId="{B59A4FFD-38C0-458D-8C84-94637B6F6467}"/>
          </ac:spMkLst>
        </pc:spChg>
        <pc:spChg chg="add">
          <ac:chgData name="CHANDANA MN" userId="S::mchandanabtech20@ced.alliance.edu.in::d70552fc-75e6-44d9-a196-8a309e47e583" providerId="AD" clId="Web-{2B282401-133F-4749-8385-0AD0F988F580}" dt="2021-05-10T07:58:53.198" v="218"/>
          <ac:spMkLst>
            <pc:docMk/>
            <pc:sldMk cId="3466998713" sldId="262"/>
            <ac:spMk id="9" creationId="{8651CFA9-6065-4243-AC48-858E359780B1}"/>
          </ac:spMkLst>
        </pc:spChg>
        <pc:spChg chg="add">
          <ac:chgData name="CHANDANA MN" userId="S::mchandanabtech20@ced.alliance.edu.in::d70552fc-75e6-44d9-a196-8a309e47e583" providerId="AD" clId="Web-{2B282401-133F-4749-8385-0AD0F988F580}" dt="2021-05-10T07:58:53.198" v="218"/>
          <ac:spMkLst>
            <pc:docMk/>
            <pc:sldMk cId="3466998713" sldId="262"/>
            <ac:spMk id="11" creationId="{FBC8BBE5-981E-4B0B-9654-32B5668BFF31}"/>
          </ac:spMkLst>
        </pc:spChg>
        <pc:spChg chg="add">
          <ac:chgData name="CHANDANA MN" userId="S::mchandanabtech20@ced.alliance.edu.in::d70552fc-75e6-44d9-a196-8a309e47e583" providerId="AD" clId="Web-{2B282401-133F-4749-8385-0AD0F988F580}" dt="2021-05-10T07:58:53.198" v="218"/>
          <ac:spMkLst>
            <pc:docMk/>
            <pc:sldMk cId="3466998713" sldId="262"/>
            <ac:spMk id="13" creationId="{592DB257-3E16-4A3C-9E28-4682828127AD}"/>
          </ac:spMkLst>
        </pc:spChg>
        <pc:spChg chg="add">
          <ac:chgData name="CHANDANA MN" userId="S::mchandanabtech20@ced.alliance.edu.in::d70552fc-75e6-44d9-a196-8a309e47e583" providerId="AD" clId="Web-{2B282401-133F-4749-8385-0AD0F988F580}" dt="2021-05-10T07:58:53.198" v="218"/>
          <ac:spMkLst>
            <pc:docMk/>
            <pc:sldMk cId="3466998713" sldId="262"/>
            <ac:spMk id="15" creationId="{487685E6-1160-459B-8C70-301404C06C23}"/>
          </ac:spMkLst>
        </pc:spChg>
        <pc:spChg chg="add">
          <ac:chgData name="CHANDANA MN" userId="S::mchandanabtech20@ced.alliance.edu.in::d70552fc-75e6-44d9-a196-8a309e47e583" providerId="AD" clId="Web-{2B282401-133F-4749-8385-0AD0F988F580}" dt="2021-05-10T07:58:53.198" v="218"/>
          <ac:spMkLst>
            <pc:docMk/>
            <pc:sldMk cId="3466998713" sldId="262"/>
            <ac:spMk id="17" creationId="{094C9708-F6A4-4956-B261-A4A2C4DFEBF7}"/>
          </ac:spMkLst>
        </pc:spChg>
        <pc:picChg chg="add mod">
          <ac:chgData name="CHANDANA MN" userId="S::mchandanabtech20@ced.alliance.edu.in::d70552fc-75e6-44d9-a196-8a309e47e583" providerId="AD" clId="Web-{2B282401-133F-4749-8385-0AD0F988F580}" dt="2021-05-10T07:59:21.714" v="222" actId="1076"/>
          <ac:picMkLst>
            <pc:docMk/>
            <pc:sldMk cId="3466998713" sldId="262"/>
            <ac:picMk id="4" creationId="{7817C5E7-192C-4F66-8F4F-B27E6D4DF8E1}"/>
          </ac:picMkLst>
        </pc:picChg>
      </pc:sldChg>
      <pc:sldChg chg="addSp delSp modSp new mod setBg">
        <pc:chgData name="CHANDANA MN" userId="S::mchandanabtech20@ced.alliance.edu.in::d70552fc-75e6-44d9-a196-8a309e47e583" providerId="AD" clId="Web-{2B282401-133F-4749-8385-0AD0F988F580}" dt="2021-05-10T08:10:23.689" v="298" actId="20577"/>
        <pc:sldMkLst>
          <pc:docMk/>
          <pc:sldMk cId="2691294582" sldId="263"/>
        </pc:sldMkLst>
        <pc:spChg chg="mod">
          <ac:chgData name="CHANDANA MN" userId="S::mchandanabtech20@ced.alliance.edu.in::d70552fc-75e6-44d9-a196-8a309e47e583" providerId="AD" clId="Web-{2B282401-133F-4749-8385-0AD0F988F580}" dt="2021-05-10T08:04:31.201" v="258" actId="14100"/>
          <ac:spMkLst>
            <pc:docMk/>
            <pc:sldMk cId="2691294582" sldId="263"/>
            <ac:spMk id="2" creationId="{969BCAA7-EB54-409B-856E-B5BE79AE6C5A}"/>
          </ac:spMkLst>
        </pc:spChg>
        <pc:spChg chg="mod">
          <ac:chgData name="CHANDANA MN" userId="S::mchandanabtech20@ced.alliance.edu.in::d70552fc-75e6-44d9-a196-8a309e47e583" providerId="AD" clId="Web-{2B282401-133F-4749-8385-0AD0F988F580}" dt="2021-05-10T08:10:23.689" v="298" actId="20577"/>
          <ac:spMkLst>
            <pc:docMk/>
            <pc:sldMk cId="2691294582" sldId="263"/>
            <ac:spMk id="3" creationId="{90BD3068-5D3B-4D53-801B-AD4784E8DB1D}"/>
          </ac:spMkLst>
        </pc:spChg>
        <pc:spChg chg="add del">
          <ac:chgData name="CHANDANA MN" userId="S::mchandanabtech20@ced.alliance.edu.in::d70552fc-75e6-44d9-a196-8a309e47e583" providerId="AD" clId="Web-{2B282401-133F-4749-8385-0AD0F988F580}" dt="2021-05-10T08:03:31.107" v="249"/>
          <ac:spMkLst>
            <pc:docMk/>
            <pc:sldMk cId="2691294582" sldId="263"/>
            <ac:spMk id="6" creationId="{8651CFA9-6065-4243-AC48-858E359780B1}"/>
          </ac:spMkLst>
        </pc:spChg>
        <pc:spChg chg="add del">
          <ac:chgData name="CHANDANA MN" userId="S::mchandanabtech20@ced.alliance.edu.in::d70552fc-75e6-44d9-a196-8a309e47e583" providerId="AD" clId="Web-{2B282401-133F-4749-8385-0AD0F988F580}" dt="2021-05-10T08:03:31.107" v="249"/>
          <ac:spMkLst>
            <pc:docMk/>
            <pc:sldMk cId="2691294582" sldId="263"/>
            <ac:spMk id="7" creationId="{FBC8BBE5-981E-4B0B-9654-32B5668BFF31}"/>
          </ac:spMkLst>
        </pc:spChg>
        <pc:spChg chg="add del">
          <ac:chgData name="CHANDANA MN" userId="S::mchandanabtech20@ced.alliance.edu.in::d70552fc-75e6-44d9-a196-8a309e47e583" providerId="AD" clId="Web-{2B282401-133F-4749-8385-0AD0F988F580}" dt="2021-05-10T08:03:31.107" v="249"/>
          <ac:spMkLst>
            <pc:docMk/>
            <pc:sldMk cId="2691294582" sldId="263"/>
            <ac:spMk id="8" creationId="{3B6A4C79-62F0-4DFD-A156-0F1AB7D2687F}"/>
          </ac:spMkLst>
        </pc:spChg>
        <pc:spChg chg="add del">
          <ac:chgData name="CHANDANA MN" userId="S::mchandanabtech20@ced.alliance.edu.in::d70552fc-75e6-44d9-a196-8a309e47e583" providerId="AD" clId="Web-{2B282401-133F-4749-8385-0AD0F988F580}" dt="2021-05-10T08:03:24.498" v="247"/>
          <ac:spMkLst>
            <pc:docMk/>
            <pc:sldMk cId="2691294582" sldId="263"/>
            <ac:spMk id="9" creationId="{4AB8125F-0FD8-48CD-9F43-73E5494EA774}"/>
          </ac:spMkLst>
        </pc:spChg>
        <pc:spChg chg="add del">
          <ac:chgData name="CHANDANA MN" userId="S::mchandanabtech20@ced.alliance.edu.in::d70552fc-75e6-44d9-a196-8a309e47e583" providerId="AD" clId="Web-{2B282401-133F-4749-8385-0AD0F988F580}" dt="2021-05-10T08:03:31.107" v="249"/>
          <ac:spMkLst>
            <pc:docMk/>
            <pc:sldMk cId="2691294582" sldId="263"/>
            <ac:spMk id="10" creationId="{7F7FF257-5D01-4829-AD0B-B2D6076B349C}"/>
          </ac:spMkLst>
        </pc:spChg>
        <pc:spChg chg="add del">
          <ac:chgData name="CHANDANA MN" userId="S::mchandanabtech20@ced.alliance.edu.in::d70552fc-75e6-44d9-a196-8a309e47e583" providerId="AD" clId="Web-{2B282401-133F-4749-8385-0AD0F988F580}" dt="2021-05-10T08:03:24.498" v="247"/>
          <ac:spMkLst>
            <pc:docMk/>
            <pc:sldMk cId="2691294582" sldId="263"/>
            <ac:spMk id="11" creationId="{0019DD6C-5899-4C07-864B-EB0A7D104ACF}"/>
          </ac:spMkLst>
        </pc:spChg>
        <pc:spChg chg="add">
          <ac:chgData name="CHANDANA MN" userId="S::mchandanabtech20@ced.alliance.edu.in::d70552fc-75e6-44d9-a196-8a309e47e583" providerId="AD" clId="Web-{2B282401-133F-4749-8385-0AD0F988F580}" dt="2021-05-10T08:03:31.123" v="250"/>
          <ac:spMkLst>
            <pc:docMk/>
            <pc:sldMk cId="2691294582" sldId="263"/>
            <ac:spMk id="12" creationId="{4AB8125F-0FD8-48CD-9F43-73E5494EA774}"/>
          </ac:spMkLst>
        </pc:spChg>
        <pc:spChg chg="add del">
          <ac:chgData name="CHANDANA MN" userId="S::mchandanabtech20@ced.alliance.edu.in::d70552fc-75e6-44d9-a196-8a309e47e583" providerId="AD" clId="Web-{2B282401-133F-4749-8385-0AD0F988F580}" dt="2021-05-10T08:03:24.498" v="247"/>
          <ac:spMkLst>
            <pc:docMk/>
            <pc:sldMk cId="2691294582" sldId="263"/>
            <ac:spMk id="13" creationId="{EBDFFBC1-15BD-428E-B8AF-ECF5D1B76DEB}"/>
          </ac:spMkLst>
        </pc:spChg>
        <pc:spChg chg="add">
          <ac:chgData name="CHANDANA MN" userId="S::mchandanabtech20@ced.alliance.edu.in::d70552fc-75e6-44d9-a196-8a309e47e583" providerId="AD" clId="Web-{2B282401-133F-4749-8385-0AD0F988F580}" dt="2021-05-10T08:03:31.123" v="250"/>
          <ac:spMkLst>
            <pc:docMk/>
            <pc:sldMk cId="2691294582" sldId="263"/>
            <ac:spMk id="14" creationId="{0019DD6C-5899-4C07-864B-EB0A7D104ACF}"/>
          </ac:spMkLst>
        </pc:spChg>
        <pc:spChg chg="add del">
          <ac:chgData name="CHANDANA MN" userId="S::mchandanabtech20@ced.alliance.edu.in::d70552fc-75e6-44d9-a196-8a309e47e583" providerId="AD" clId="Web-{2B282401-133F-4749-8385-0AD0F988F580}" dt="2021-05-10T08:03:24.498" v="247"/>
          <ac:spMkLst>
            <pc:docMk/>
            <pc:sldMk cId="2691294582" sldId="263"/>
            <ac:spMk id="15" creationId="{EBFB3075-0323-4EB0-B1A5-776A0E709CEF}"/>
          </ac:spMkLst>
        </pc:spChg>
        <pc:spChg chg="add">
          <ac:chgData name="CHANDANA MN" userId="S::mchandanabtech20@ced.alliance.edu.in::d70552fc-75e6-44d9-a196-8a309e47e583" providerId="AD" clId="Web-{2B282401-133F-4749-8385-0AD0F988F580}" dt="2021-05-10T08:03:31.123" v="250"/>
          <ac:spMkLst>
            <pc:docMk/>
            <pc:sldMk cId="2691294582" sldId="263"/>
            <ac:spMk id="16" creationId="{EBDFFBC1-15BD-428E-B8AF-ECF5D1B76DEB}"/>
          </ac:spMkLst>
        </pc:spChg>
        <pc:spChg chg="add">
          <ac:chgData name="CHANDANA MN" userId="S::mchandanabtech20@ced.alliance.edu.in::d70552fc-75e6-44d9-a196-8a309e47e583" providerId="AD" clId="Web-{2B282401-133F-4749-8385-0AD0F988F580}" dt="2021-05-10T08:03:31.123" v="250"/>
          <ac:spMkLst>
            <pc:docMk/>
            <pc:sldMk cId="2691294582" sldId="263"/>
            <ac:spMk id="17" creationId="{EBFB3075-0323-4EB0-B1A5-776A0E709CEF}"/>
          </ac:spMkLst>
        </pc:spChg>
        <pc:picChg chg="add mod">
          <ac:chgData name="CHANDANA MN" userId="S::mchandanabtech20@ced.alliance.edu.in::d70552fc-75e6-44d9-a196-8a309e47e583" providerId="AD" clId="Web-{2B282401-133F-4749-8385-0AD0F988F580}" dt="2021-05-10T08:03:31.123" v="250"/>
          <ac:picMkLst>
            <pc:docMk/>
            <pc:sldMk cId="2691294582" sldId="263"/>
            <ac:picMk id="4" creationId="{BC99FC62-C538-4790-BA6E-7107ACB0D2B1}"/>
          </ac:picMkLst>
        </pc:picChg>
      </pc:sldChg>
      <pc:sldChg chg="addSp modSp new mod setBg">
        <pc:chgData name="CHANDANA MN" userId="S::mchandanabtech20@ced.alliance.edu.in::d70552fc-75e6-44d9-a196-8a309e47e583" providerId="AD" clId="Web-{2B282401-133F-4749-8385-0AD0F988F580}" dt="2021-05-10T08:09:07.798" v="295" actId="1076"/>
        <pc:sldMkLst>
          <pc:docMk/>
          <pc:sldMk cId="1942534173" sldId="264"/>
        </pc:sldMkLst>
        <pc:spChg chg="mod">
          <ac:chgData name="CHANDANA MN" userId="S::mchandanabtech20@ced.alliance.edu.in::d70552fc-75e6-44d9-a196-8a309e47e583" providerId="AD" clId="Web-{2B282401-133F-4749-8385-0AD0F988F580}" dt="2021-05-10T08:09:07.798" v="295" actId="1076"/>
          <ac:spMkLst>
            <pc:docMk/>
            <pc:sldMk cId="1942534173" sldId="264"/>
            <ac:spMk id="2" creationId="{90F401F4-456F-4204-9461-A31286C3B33E}"/>
          </ac:spMkLst>
        </pc:spChg>
        <pc:spChg chg="mod">
          <ac:chgData name="CHANDANA MN" userId="S::mchandanabtech20@ced.alliance.edu.in::d70552fc-75e6-44d9-a196-8a309e47e583" providerId="AD" clId="Web-{2B282401-133F-4749-8385-0AD0F988F580}" dt="2021-05-10T08:08:32.844" v="292" actId="20577"/>
          <ac:spMkLst>
            <pc:docMk/>
            <pc:sldMk cId="1942534173" sldId="264"/>
            <ac:spMk id="3" creationId="{F11D8063-7796-40BF-B5B9-6E9F3605CD05}"/>
          </ac:spMkLst>
        </pc:spChg>
        <pc:spChg chg="add">
          <ac:chgData name="CHANDANA MN" userId="S::mchandanabtech20@ced.alliance.edu.in::d70552fc-75e6-44d9-a196-8a309e47e583" providerId="AD" clId="Web-{2B282401-133F-4749-8385-0AD0F988F580}" dt="2021-05-10T08:07:20.172" v="281"/>
          <ac:spMkLst>
            <pc:docMk/>
            <pc:sldMk cId="1942534173" sldId="264"/>
            <ac:spMk id="9" creationId="{4AB8125F-0FD8-48CD-9F43-73E5494EA774}"/>
          </ac:spMkLst>
        </pc:spChg>
        <pc:spChg chg="add">
          <ac:chgData name="CHANDANA MN" userId="S::mchandanabtech20@ced.alliance.edu.in::d70552fc-75e6-44d9-a196-8a309e47e583" providerId="AD" clId="Web-{2B282401-133F-4749-8385-0AD0F988F580}" dt="2021-05-10T08:07:20.172" v="281"/>
          <ac:spMkLst>
            <pc:docMk/>
            <pc:sldMk cId="1942534173" sldId="264"/>
            <ac:spMk id="11" creationId="{0019DD6C-5899-4C07-864B-EB0A7D104ACF}"/>
          </ac:spMkLst>
        </pc:spChg>
        <pc:spChg chg="add">
          <ac:chgData name="CHANDANA MN" userId="S::mchandanabtech20@ced.alliance.edu.in::d70552fc-75e6-44d9-a196-8a309e47e583" providerId="AD" clId="Web-{2B282401-133F-4749-8385-0AD0F988F580}" dt="2021-05-10T08:07:20.172" v="281"/>
          <ac:spMkLst>
            <pc:docMk/>
            <pc:sldMk cId="1942534173" sldId="264"/>
            <ac:spMk id="13" creationId="{EBDFFBC1-15BD-428E-B8AF-ECF5D1B76DEB}"/>
          </ac:spMkLst>
        </pc:spChg>
        <pc:spChg chg="add">
          <ac:chgData name="CHANDANA MN" userId="S::mchandanabtech20@ced.alliance.edu.in::d70552fc-75e6-44d9-a196-8a309e47e583" providerId="AD" clId="Web-{2B282401-133F-4749-8385-0AD0F988F580}" dt="2021-05-10T08:07:20.172" v="281"/>
          <ac:spMkLst>
            <pc:docMk/>
            <pc:sldMk cId="1942534173" sldId="264"/>
            <ac:spMk id="15" creationId="{EBFB3075-0323-4EB0-B1A5-776A0E709CEF}"/>
          </ac:spMkLst>
        </pc:spChg>
        <pc:picChg chg="add mod">
          <ac:chgData name="CHANDANA MN" userId="S::mchandanabtech20@ced.alliance.edu.in::d70552fc-75e6-44d9-a196-8a309e47e583" providerId="AD" clId="Web-{2B282401-133F-4749-8385-0AD0F988F580}" dt="2021-05-10T08:07:35.016" v="282" actId="1076"/>
          <ac:picMkLst>
            <pc:docMk/>
            <pc:sldMk cId="1942534173" sldId="264"/>
            <ac:picMk id="4" creationId="{10FAB488-9681-4FA9-A6BC-0FDA6B429D59}"/>
          </ac:picMkLst>
        </pc:picChg>
      </pc:sldChg>
      <pc:sldChg chg="modSp new">
        <pc:chgData name="CHANDANA MN" userId="S::mchandanabtech20@ced.alliance.edu.in::d70552fc-75e6-44d9-a196-8a309e47e583" providerId="AD" clId="Web-{2B282401-133F-4749-8385-0AD0F988F580}" dt="2021-05-10T08:16:00.677" v="343" actId="20577"/>
        <pc:sldMkLst>
          <pc:docMk/>
          <pc:sldMk cId="696899470" sldId="265"/>
        </pc:sldMkLst>
        <pc:spChg chg="mod">
          <ac:chgData name="CHANDANA MN" userId="S::mchandanabtech20@ced.alliance.edu.in::d70552fc-75e6-44d9-a196-8a309e47e583" providerId="AD" clId="Web-{2B282401-133F-4749-8385-0AD0F988F580}" dt="2021-05-10T08:15:52.692" v="340" actId="20577"/>
          <ac:spMkLst>
            <pc:docMk/>
            <pc:sldMk cId="696899470" sldId="265"/>
            <ac:spMk id="2" creationId="{E5A4EAF4-E4F5-429E-A7E7-D80F3AC0EE37}"/>
          </ac:spMkLst>
        </pc:spChg>
        <pc:spChg chg="mod">
          <ac:chgData name="CHANDANA MN" userId="S::mchandanabtech20@ced.alliance.edu.in::d70552fc-75e6-44d9-a196-8a309e47e583" providerId="AD" clId="Web-{2B282401-133F-4749-8385-0AD0F988F580}" dt="2021-05-10T08:16:00.677" v="343" actId="20577"/>
          <ac:spMkLst>
            <pc:docMk/>
            <pc:sldMk cId="696899470" sldId="265"/>
            <ac:spMk id="3" creationId="{60FF6C59-833B-49C3-BA6F-A590F2885078}"/>
          </ac:spMkLst>
        </pc:spChg>
      </pc:sldChg>
      <pc:sldMasterChg chg="del delSldLayout">
        <pc:chgData name="CHANDANA MN" userId="S::mchandanabtech20@ced.alliance.edu.in::d70552fc-75e6-44d9-a196-8a309e47e583" providerId="AD" clId="Web-{2B282401-133F-4749-8385-0AD0F988F580}" dt="2021-05-10T07:13:13.532" v="0"/>
        <pc:sldMasterMkLst>
          <pc:docMk/>
          <pc:sldMasterMk cId="0" sldId="2147483696"/>
        </pc:sldMasterMkLst>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697"/>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698"/>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699"/>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0"/>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1"/>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2"/>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3"/>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4"/>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5"/>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6"/>
          </pc:sldLayoutMkLst>
        </pc:sldLayoutChg>
        <pc:sldLayoutChg chg="del">
          <pc:chgData name="CHANDANA MN" userId="S::mchandanabtech20@ced.alliance.edu.in::d70552fc-75e6-44d9-a196-8a309e47e583" providerId="AD" clId="Web-{2B282401-133F-4749-8385-0AD0F988F580}" dt="2021-05-10T07:13:13.532" v="0"/>
          <pc:sldLayoutMkLst>
            <pc:docMk/>
            <pc:sldMasterMk cId="0" sldId="2147483696"/>
            <pc:sldLayoutMk cId="0" sldId="2147483707"/>
          </pc:sldLayoutMkLst>
        </pc:sldLayoutChg>
      </pc:sldMasterChg>
      <pc:sldMasterChg chg="add addSldLayout">
        <pc:chgData name="CHANDANA MN" userId="S::mchandanabtech20@ced.alliance.edu.in::d70552fc-75e6-44d9-a196-8a309e47e583" providerId="AD" clId="Web-{2B282401-133F-4749-8385-0AD0F988F580}" dt="2021-05-10T07:13:13.532" v="0"/>
        <pc:sldMasterMkLst>
          <pc:docMk/>
          <pc:sldMasterMk cId="1415308023" sldId="2147483721"/>
        </pc:sldMasterMkLst>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2658847073" sldId="2147483710"/>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2358221648" sldId="2147483711"/>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1158434232" sldId="2147483712"/>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1296820709" sldId="2147483713"/>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4087341924" sldId="2147483714"/>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241909482" sldId="2147483715"/>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1396969526" sldId="2147483716"/>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2558415481" sldId="2147483717"/>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1011838737" sldId="2147483718"/>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838928496" sldId="2147483719"/>
          </pc:sldLayoutMkLst>
        </pc:sldLayoutChg>
        <pc:sldLayoutChg chg="add">
          <pc:chgData name="CHANDANA MN" userId="S::mchandanabtech20@ced.alliance.edu.in::d70552fc-75e6-44d9-a196-8a309e47e583" providerId="AD" clId="Web-{2B282401-133F-4749-8385-0AD0F988F580}" dt="2021-05-10T07:13:13.532" v="0"/>
          <pc:sldLayoutMkLst>
            <pc:docMk/>
            <pc:sldMasterMk cId="1415308023" sldId="2147483721"/>
            <pc:sldLayoutMk cId="3710174908" sldId="2147483720"/>
          </pc:sldLayoutMkLst>
        </pc:sldLayoutChg>
      </pc:sldMasterChg>
    </pc:docChg>
  </pc:docChgLst>
  <pc:docChgLst>
    <pc:chgData name="CHANDANA MN" userId="S::mchandanabtech20@ced.alliance.edu.in::d70552fc-75e6-44d9-a196-8a309e47e583" providerId="AD" clId="Web-{8F07C659-BE60-4ABB-F836-ABAE29F6BD38}"/>
    <pc:docChg chg="addSld modSld">
      <pc:chgData name="CHANDANA MN" userId="S::mchandanabtech20@ced.alliance.edu.in::d70552fc-75e6-44d9-a196-8a309e47e583" providerId="AD" clId="Web-{8F07C659-BE60-4ABB-F836-ABAE29F6BD38}" dt="2021-05-12T06:44:08.116" v="177"/>
      <pc:docMkLst>
        <pc:docMk/>
      </pc:docMkLst>
      <pc:sldChg chg="addSp delSp modSp">
        <pc:chgData name="CHANDANA MN" userId="S::mchandanabtech20@ced.alliance.edu.in::d70552fc-75e6-44d9-a196-8a309e47e583" providerId="AD" clId="Web-{8F07C659-BE60-4ABB-F836-ABAE29F6BD38}" dt="2021-05-12T06:35:32.308" v="133" actId="20577"/>
        <pc:sldMkLst>
          <pc:docMk/>
          <pc:sldMk cId="1066754501" sldId="270"/>
        </pc:sldMkLst>
        <pc:spChg chg="mod">
          <ac:chgData name="CHANDANA MN" userId="S::mchandanabtech20@ced.alliance.edu.in::d70552fc-75e6-44d9-a196-8a309e47e583" providerId="AD" clId="Web-{8F07C659-BE60-4ABB-F836-ABAE29F6BD38}" dt="2021-05-12T06:33:37.924" v="111" actId="1076"/>
          <ac:spMkLst>
            <pc:docMk/>
            <pc:sldMk cId="1066754501" sldId="270"/>
            <ac:spMk id="2" creationId="{9A0933F2-8549-4F83-8529-6A98FFE37A04}"/>
          </ac:spMkLst>
        </pc:spChg>
        <pc:spChg chg="add mod">
          <ac:chgData name="CHANDANA MN" userId="S::mchandanabtech20@ced.alliance.edu.in::d70552fc-75e6-44d9-a196-8a309e47e583" providerId="AD" clId="Web-{8F07C659-BE60-4ABB-F836-ABAE29F6BD38}" dt="2021-05-12T06:35:19.604" v="130" actId="20577"/>
          <ac:spMkLst>
            <pc:docMk/>
            <pc:sldMk cId="1066754501" sldId="270"/>
            <ac:spMk id="3" creationId="{20556261-5B2E-4625-9A45-F1724680BA4A}"/>
          </ac:spMkLst>
        </pc:spChg>
        <pc:spChg chg="add mod">
          <ac:chgData name="CHANDANA MN" userId="S::mchandanabtech20@ced.alliance.edu.in::d70552fc-75e6-44d9-a196-8a309e47e583" providerId="AD" clId="Web-{8F07C659-BE60-4ABB-F836-ABAE29F6BD38}" dt="2021-05-12T06:35:02.025" v="126" actId="14100"/>
          <ac:spMkLst>
            <pc:docMk/>
            <pc:sldMk cId="1066754501" sldId="270"/>
            <ac:spMk id="4" creationId="{D8FFAE30-A8D8-443C-8F33-A17C292E69A7}"/>
          </ac:spMkLst>
        </pc:spChg>
        <pc:spChg chg="add mod">
          <ac:chgData name="CHANDANA MN" userId="S::mchandanabtech20@ced.alliance.edu.in::d70552fc-75e6-44d9-a196-8a309e47e583" providerId="AD" clId="Web-{8F07C659-BE60-4ABB-F836-ABAE29F6BD38}" dt="2021-05-12T06:34:08.348" v="117" actId="20577"/>
          <ac:spMkLst>
            <pc:docMk/>
            <pc:sldMk cId="1066754501" sldId="270"/>
            <ac:spMk id="5" creationId="{3DB105DB-88DC-4C96-87CA-1E8248F210A5}"/>
          </ac:spMkLst>
        </pc:spChg>
        <pc:spChg chg="add mod">
          <ac:chgData name="CHANDANA MN" userId="S::mchandanabtech20@ced.alliance.edu.in::d70552fc-75e6-44d9-a196-8a309e47e583" providerId="AD" clId="Web-{8F07C659-BE60-4ABB-F836-ABAE29F6BD38}" dt="2021-05-12T06:35:32.308" v="133" actId="20577"/>
          <ac:spMkLst>
            <pc:docMk/>
            <pc:sldMk cId="1066754501" sldId="270"/>
            <ac:spMk id="6" creationId="{517933FA-6FC5-4CA3-91B7-824DBA753007}"/>
          </ac:spMkLst>
        </pc:spChg>
        <pc:spChg chg="add mod">
          <ac:chgData name="CHANDANA MN" userId="S::mchandanabtech20@ced.alliance.edu.in::d70552fc-75e6-44d9-a196-8a309e47e583" providerId="AD" clId="Web-{8F07C659-BE60-4ABB-F836-ABAE29F6BD38}" dt="2021-05-12T05:30:59.528" v="102" actId="1076"/>
          <ac:spMkLst>
            <pc:docMk/>
            <pc:sldMk cId="1066754501" sldId="270"/>
            <ac:spMk id="7" creationId="{E07F8830-3514-4432-AC09-6F272FC4A770}"/>
          </ac:spMkLst>
        </pc:spChg>
        <pc:spChg chg="add mod">
          <ac:chgData name="CHANDANA MN" userId="S::mchandanabtech20@ced.alliance.edu.in::d70552fc-75e6-44d9-a196-8a309e47e583" providerId="AD" clId="Web-{8F07C659-BE60-4ABB-F836-ABAE29F6BD38}" dt="2021-05-12T05:30:05.179" v="94" actId="1076"/>
          <ac:spMkLst>
            <pc:docMk/>
            <pc:sldMk cId="1066754501" sldId="270"/>
            <ac:spMk id="8" creationId="{F395E57C-71E0-4E7D-BDD9-2D52770D80A7}"/>
          </ac:spMkLst>
        </pc:spChg>
        <pc:spChg chg="add mod">
          <ac:chgData name="CHANDANA MN" userId="S::mchandanabtech20@ced.alliance.edu.in::d70552fc-75e6-44d9-a196-8a309e47e583" providerId="AD" clId="Web-{8F07C659-BE60-4ABB-F836-ABAE29F6BD38}" dt="2021-05-12T05:30:28.962" v="97" actId="14100"/>
          <ac:spMkLst>
            <pc:docMk/>
            <pc:sldMk cId="1066754501" sldId="270"/>
            <ac:spMk id="9" creationId="{BF29753E-1F76-424C-BE14-EB04C07EE245}"/>
          </ac:spMkLst>
        </pc:spChg>
        <pc:spChg chg="add mod">
          <ac:chgData name="CHANDANA MN" userId="S::mchandanabtech20@ced.alliance.edu.in::d70552fc-75e6-44d9-a196-8a309e47e583" providerId="AD" clId="Web-{8F07C659-BE60-4ABB-F836-ABAE29F6BD38}" dt="2021-05-12T05:31:16.514" v="105" actId="1076"/>
          <ac:spMkLst>
            <pc:docMk/>
            <pc:sldMk cId="1066754501" sldId="270"/>
            <ac:spMk id="10" creationId="{6387D7F7-F890-46D7-A38E-4A50B07C1E87}"/>
          </ac:spMkLst>
        </pc:spChg>
        <pc:spChg chg="add mod">
          <ac:chgData name="CHANDANA MN" userId="S::mchandanabtech20@ced.alliance.edu.in::d70552fc-75e6-44d9-a196-8a309e47e583" providerId="AD" clId="Web-{8F07C659-BE60-4ABB-F836-ABAE29F6BD38}" dt="2021-05-12T06:33:24.360" v="110" actId="1076"/>
          <ac:spMkLst>
            <pc:docMk/>
            <pc:sldMk cId="1066754501" sldId="270"/>
            <ac:spMk id="11" creationId="{0983C5E1-071C-4F2B-B365-5A8C3F0D32F4}"/>
          </ac:spMkLst>
        </pc:spChg>
        <pc:spChg chg="del mod">
          <ac:chgData name="CHANDANA MN" userId="S::mchandanabtech20@ced.alliance.edu.in::d70552fc-75e6-44d9-a196-8a309e47e583" providerId="AD" clId="Web-{8F07C659-BE60-4ABB-F836-ABAE29F6BD38}" dt="2021-05-12T05:29:15.596" v="89"/>
          <ac:spMkLst>
            <pc:docMk/>
            <pc:sldMk cId="1066754501" sldId="270"/>
            <ac:spMk id="764" creationId="{86234A84-084A-407D-AECD-F7267BB545D3}"/>
          </ac:spMkLst>
        </pc:spChg>
        <pc:spChg chg="mod">
          <ac:chgData name="CHANDANA MN" userId="S::mchandanabtech20@ced.alliance.edu.in::d70552fc-75e6-44d9-a196-8a309e47e583" providerId="AD" clId="Web-{8F07C659-BE60-4ABB-F836-ABAE29F6BD38}" dt="2021-05-12T06:33:57.269" v="115" actId="20577"/>
          <ac:spMkLst>
            <pc:docMk/>
            <pc:sldMk cId="1066754501" sldId="270"/>
            <ac:spMk id="765" creationId="{E1D4B2C6-5FF5-48C7-8351-8CC6D623F8CE}"/>
          </ac:spMkLst>
        </pc:spChg>
        <pc:spChg chg="mod">
          <ac:chgData name="CHANDANA MN" userId="S::mchandanabtech20@ced.alliance.edu.in::d70552fc-75e6-44d9-a196-8a309e47e583" providerId="AD" clId="Web-{8F07C659-BE60-4ABB-F836-ABAE29F6BD38}" dt="2021-05-12T06:34:41.835" v="123" actId="14100"/>
          <ac:spMkLst>
            <pc:docMk/>
            <pc:sldMk cId="1066754501" sldId="270"/>
            <ac:spMk id="766" creationId="{C259A130-4767-4FB2-8DD1-B3EF938759D3}"/>
          </ac:spMkLst>
        </pc:spChg>
      </pc:sldChg>
      <pc:sldChg chg="addSp delSp modSp new mod setBg">
        <pc:chgData name="CHANDANA MN" userId="S::mchandanabtech20@ced.alliance.edu.in::d70552fc-75e6-44d9-a196-8a309e47e583" providerId="AD" clId="Web-{8F07C659-BE60-4ABB-F836-ABAE29F6BD38}" dt="2021-05-12T06:38:54.559" v="146"/>
        <pc:sldMkLst>
          <pc:docMk/>
          <pc:sldMk cId="1187219014" sldId="271"/>
        </pc:sldMkLst>
        <pc:spChg chg="mod">
          <ac:chgData name="CHANDANA MN" userId="S::mchandanabtech20@ced.alliance.edu.in::d70552fc-75e6-44d9-a196-8a309e47e583" providerId="AD" clId="Web-{8F07C659-BE60-4ABB-F836-ABAE29F6BD38}" dt="2021-05-12T06:38:54.559" v="146"/>
          <ac:spMkLst>
            <pc:docMk/>
            <pc:sldMk cId="1187219014" sldId="271"/>
            <ac:spMk id="2" creationId="{843C27AA-D441-4D63-B871-CD0202964B83}"/>
          </ac:spMkLst>
        </pc:spChg>
        <pc:spChg chg="del mod">
          <ac:chgData name="CHANDANA MN" userId="S::mchandanabtech20@ced.alliance.edu.in::d70552fc-75e6-44d9-a196-8a309e47e583" providerId="AD" clId="Web-{8F07C659-BE60-4ABB-F836-ABAE29F6BD38}" dt="2021-05-12T06:38:35.417" v="143"/>
          <ac:spMkLst>
            <pc:docMk/>
            <pc:sldMk cId="1187219014" sldId="271"/>
            <ac:spMk id="3" creationId="{DBC9D363-1BB9-4D25-8645-DA20F33B234F}"/>
          </ac:spMkLst>
        </pc:spChg>
        <pc:spChg chg="add del">
          <ac:chgData name="CHANDANA MN" userId="S::mchandanabtech20@ced.alliance.edu.in::d70552fc-75e6-44d9-a196-8a309e47e583" providerId="AD" clId="Web-{8F07C659-BE60-4ABB-F836-ABAE29F6BD38}" dt="2021-05-12T06:38:54.559" v="146"/>
          <ac:spMkLst>
            <pc:docMk/>
            <pc:sldMk cId="1187219014" sldId="271"/>
            <ac:spMk id="9" creationId="{8651CFA9-6065-4243-AC48-858E359780B1}"/>
          </ac:spMkLst>
        </pc:spChg>
        <pc:spChg chg="add del">
          <ac:chgData name="CHANDANA MN" userId="S::mchandanabtech20@ced.alliance.edu.in::d70552fc-75e6-44d9-a196-8a309e47e583" providerId="AD" clId="Web-{8F07C659-BE60-4ABB-F836-ABAE29F6BD38}" dt="2021-05-12T06:38:54.559" v="146"/>
          <ac:spMkLst>
            <pc:docMk/>
            <pc:sldMk cId="1187219014" sldId="271"/>
            <ac:spMk id="11" creationId="{37962AE0-6A1C-4B76-9D52-10E5E6D7D3BB}"/>
          </ac:spMkLst>
        </pc:spChg>
        <pc:spChg chg="add del">
          <ac:chgData name="CHANDANA MN" userId="S::mchandanabtech20@ced.alliance.edu.in::d70552fc-75e6-44d9-a196-8a309e47e583" providerId="AD" clId="Web-{8F07C659-BE60-4ABB-F836-ABAE29F6BD38}" dt="2021-05-12T06:38:54.559" v="146"/>
          <ac:spMkLst>
            <pc:docMk/>
            <pc:sldMk cId="1187219014" sldId="271"/>
            <ac:spMk id="13" creationId="{027CAEDE-D92D-4745-8749-71019415A797}"/>
          </ac:spMkLst>
        </pc:spChg>
        <pc:spChg chg="add del">
          <ac:chgData name="CHANDANA MN" userId="S::mchandanabtech20@ced.alliance.edu.in::d70552fc-75e6-44d9-a196-8a309e47e583" providerId="AD" clId="Web-{8F07C659-BE60-4ABB-F836-ABAE29F6BD38}" dt="2021-05-12T06:38:54.559" v="146"/>
          <ac:spMkLst>
            <pc:docMk/>
            <pc:sldMk cId="1187219014" sldId="271"/>
            <ac:spMk id="15" creationId="{00C96CB6-3880-40E6-A4BF-F64E7D1E4295}"/>
          </ac:spMkLst>
        </pc:spChg>
        <pc:spChg chg="add">
          <ac:chgData name="CHANDANA MN" userId="S::mchandanabtech20@ced.alliance.edu.in::d70552fc-75e6-44d9-a196-8a309e47e583" providerId="AD" clId="Web-{8F07C659-BE60-4ABB-F836-ABAE29F6BD38}" dt="2021-05-12T06:38:54.559" v="146"/>
          <ac:spMkLst>
            <pc:docMk/>
            <pc:sldMk cId="1187219014" sldId="271"/>
            <ac:spMk id="20" creationId="{43A9B7B3-F171-4C25-99FC-C54250F0649B}"/>
          </ac:spMkLst>
        </pc:spChg>
        <pc:spChg chg="add">
          <ac:chgData name="CHANDANA MN" userId="S::mchandanabtech20@ced.alliance.edu.in::d70552fc-75e6-44d9-a196-8a309e47e583" providerId="AD" clId="Web-{8F07C659-BE60-4ABB-F836-ABAE29F6BD38}" dt="2021-05-12T06:38:54.559" v="146"/>
          <ac:spMkLst>
            <pc:docMk/>
            <pc:sldMk cId="1187219014" sldId="271"/>
            <ac:spMk id="22" creationId="{D2D5C7C5-9C27-4A61-9F57-1857D45320FD}"/>
          </ac:spMkLst>
        </pc:spChg>
        <pc:spChg chg="add">
          <ac:chgData name="CHANDANA MN" userId="S::mchandanabtech20@ced.alliance.edu.in::d70552fc-75e6-44d9-a196-8a309e47e583" providerId="AD" clId="Web-{8F07C659-BE60-4ABB-F836-ABAE29F6BD38}" dt="2021-05-12T06:38:54.559" v="146"/>
          <ac:spMkLst>
            <pc:docMk/>
            <pc:sldMk cId="1187219014" sldId="271"/>
            <ac:spMk id="24" creationId="{84B9546E-20BE-462C-8BE8-4EBDB46F8651}"/>
          </ac:spMkLst>
        </pc:spChg>
        <pc:spChg chg="add">
          <ac:chgData name="CHANDANA MN" userId="S::mchandanabtech20@ced.alliance.edu.in::d70552fc-75e6-44d9-a196-8a309e47e583" providerId="AD" clId="Web-{8F07C659-BE60-4ABB-F836-ABAE29F6BD38}" dt="2021-05-12T06:38:54.559" v="146"/>
          <ac:spMkLst>
            <pc:docMk/>
            <pc:sldMk cId="1187219014" sldId="271"/>
            <ac:spMk id="26" creationId="{DFE5D2E8-C366-48AC-97AE-18C67E4EF969}"/>
          </ac:spMkLst>
        </pc:spChg>
        <pc:graphicFrameChg chg="add mod modGraphic">
          <ac:chgData name="CHANDANA MN" userId="S::mchandanabtech20@ced.alliance.edu.in::d70552fc-75e6-44d9-a196-8a309e47e583" providerId="AD" clId="Web-{8F07C659-BE60-4ABB-F836-ABAE29F6BD38}" dt="2021-05-12T06:38:54.559" v="146"/>
          <ac:graphicFrameMkLst>
            <pc:docMk/>
            <pc:sldMk cId="1187219014" sldId="271"/>
            <ac:graphicFrameMk id="5" creationId="{8BD5FDFF-EB04-4B17-B995-7760257C9564}"/>
          </ac:graphicFrameMkLst>
        </pc:graphicFrameChg>
      </pc:sldChg>
      <pc:sldChg chg="addSp delSp modSp new mod setBg">
        <pc:chgData name="CHANDANA MN" userId="S::mchandanabtech20@ced.alliance.edu.in::d70552fc-75e6-44d9-a196-8a309e47e583" providerId="AD" clId="Web-{8F07C659-BE60-4ABB-F836-ABAE29F6BD38}" dt="2021-05-12T06:44:08.116" v="177"/>
        <pc:sldMkLst>
          <pc:docMk/>
          <pc:sldMk cId="168507296" sldId="272"/>
        </pc:sldMkLst>
        <pc:spChg chg="mod">
          <ac:chgData name="CHANDANA MN" userId="S::mchandanabtech20@ced.alliance.edu.in::d70552fc-75e6-44d9-a196-8a309e47e583" providerId="AD" clId="Web-{8F07C659-BE60-4ABB-F836-ABAE29F6BD38}" dt="2021-05-12T06:44:08.116" v="177"/>
          <ac:spMkLst>
            <pc:docMk/>
            <pc:sldMk cId="168507296" sldId="272"/>
            <ac:spMk id="2" creationId="{DF35B64C-7E45-459E-B06C-5A419E2F11D7}"/>
          </ac:spMkLst>
        </pc:spChg>
        <pc:spChg chg="add del mod">
          <ac:chgData name="CHANDANA MN" userId="S::mchandanabtech20@ced.alliance.edu.in::d70552fc-75e6-44d9-a196-8a309e47e583" providerId="AD" clId="Web-{8F07C659-BE60-4ABB-F836-ABAE29F6BD38}" dt="2021-05-12T06:44:08.116" v="177"/>
          <ac:spMkLst>
            <pc:docMk/>
            <pc:sldMk cId="168507296" sldId="272"/>
            <ac:spMk id="3" creationId="{21BDD198-72E3-4A13-A9BE-7EBAB88BE4C1}"/>
          </ac:spMkLst>
        </pc:spChg>
        <pc:spChg chg="add del">
          <ac:chgData name="CHANDANA MN" userId="S::mchandanabtech20@ced.alliance.edu.in::d70552fc-75e6-44d9-a196-8a309e47e583" providerId="AD" clId="Web-{8F07C659-BE60-4ABB-F836-ABAE29F6BD38}" dt="2021-05-12T06:44:08.116" v="177"/>
          <ac:spMkLst>
            <pc:docMk/>
            <pc:sldMk cId="168507296" sldId="272"/>
            <ac:spMk id="6" creationId="{4AB8125F-0FD8-48CD-9F43-73E5494EA774}"/>
          </ac:spMkLst>
        </pc:spChg>
        <pc:spChg chg="add del">
          <ac:chgData name="CHANDANA MN" userId="S::mchandanabtech20@ced.alliance.edu.in::d70552fc-75e6-44d9-a196-8a309e47e583" providerId="AD" clId="Web-{8F07C659-BE60-4ABB-F836-ABAE29F6BD38}" dt="2021-05-12T06:44:08.116" v="177"/>
          <ac:spMkLst>
            <pc:docMk/>
            <pc:sldMk cId="168507296" sldId="272"/>
            <ac:spMk id="7" creationId="{0019DD6C-5899-4C07-864B-EB0A7D104ACF}"/>
          </ac:spMkLst>
        </pc:spChg>
        <pc:spChg chg="add del">
          <ac:chgData name="CHANDANA MN" userId="S::mchandanabtech20@ced.alliance.edu.in::d70552fc-75e6-44d9-a196-8a309e47e583" providerId="AD" clId="Web-{8F07C659-BE60-4ABB-F836-ABAE29F6BD38}" dt="2021-05-12T06:42:06.200" v="157"/>
          <ac:spMkLst>
            <pc:docMk/>
            <pc:sldMk cId="168507296" sldId="272"/>
            <ac:spMk id="9" creationId="{8651CFA9-6065-4243-AC48-858E359780B1}"/>
          </ac:spMkLst>
        </pc:spChg>
        <pc:spChg chg="add del">
          <ac:chgData name="CHANDANA MN" userId="S::mchandanabtech20@ced.alliance.edu.in::d70552fc-75e6-44d9-a196-8a309e47e583" providerId="AD" clId="Web-{8F07C659-BE60-4ABB-F836-ABAE29F6BD38}" dt="2021-05-12T06:44:08.116" v="177"/>
          <ac:spMkLst>
            <pc:docMk/>
            <pc:sldMk cId="168507296" sldId="272"/>
            <ac:spMk id="10" creationId="{EBDFFBC1-15BD-428E-B8AF-ECF5D1B76DEB}"/>
          </ac:spMkLst>
        </pc:spChg>
        <pc:spChg chg="add del">
          <ac:chgData name="CHANDANA MN" userId="S::mchandanabtech20@ced.alliance.edu.in::d70552fc-75e6-44d9-a196-8a309e47e583" providerId="AD" clId="Web-{8F07C659-BE60-4ABB-F836-ABAE29F6BD38}" dt="2021-05-12T06:42:06.200" v="157"/>
          <ac:spMkLst>
            <pc:docMk/>
            <pc:sldMk cId="168507296" sldId="272"/>
            <ac:spMk id="11" creationId="{37962AE0-6A1C-4B76-9D52-10E5E6D7D3BB}"/>
          </ac:spMkLst>
        </pc:spChg>
        <pc:spChg chg="add del">
          <ac:chgData name="CHANDANA MN" userId="S::mchandanabtech20@ced.alliance.edu.in::d70552fc-75e6-44d9-a196-8a309e47e583" providerId="AD" clId="Web-{8F07C659-BE60-4ABB-F836-ABAE29F6BD38}" dt="2021-05-12T06:44:08.116" v="177"/>
          <ac:spMkLst>
            <pc:docMk/>
            <pc:sldMk cId="168507296" sldId="272"/>
            <ac:spMk id="12" creationId="{EBFB3075-0323-4EB0-B1A5-776A0E709CEF}"/>
          </ac:spMkLst>
        </pc:spChg>
        <pc:spChg chg="add del">
          <ac:chgData name="CHANDANA MN" userId="S::mchandanabtech20@ced.alliance.edu.in::d70552fc-75e6-44d9-a196-8a309e47e583" providerId="AD" clId="Web-{8F07C659-BE60-4ABB-F836-ABAE29F6BD38}" dt="2021-05-12T06:42:06.200" v="157"/>
          <ac:spMkLst>
            <pc:docMk/>
            <pc:sldMk cId="168507296" sldId="272"/>
            <ac:spMk id="13" creationId="{027CAEDE-D92D-4745-8749-71019415A797}"/>
          </ac:spMkLst>
        </pc:spChg>
        <pc:spChg chg="add del">
          <ac:chgData name="CHANDANA MN" userId="S::mchandanabtech20@ced.alliance.edu.in::d70552fc-75e6-44d9-a196-8a309e47e583" providerId="AD" clId="Web-{8F07C659-BE60-4ABB-F836-ABAE29F6BD38}" dt="2021-05-12T06:43:48.427" v="166"/>
          <ac:spMkLst>
            <pc:docMk/>
            <pc:sldMk cId="168507296" sldId="272"/>
            <ac:spMk id="14" creationId="{8651CFA9-6065-4243-AC48-858E359780B1}"/>
          </ac:spMkLst>
        </pc:spChg>
        <pc:spChg chg="add del">
          <ac:chgData name="CHANDANA MN" userId="S::mchandanabtech20@ced.alliance.edu.in::d70552fc-75e6-44d9-a196-8a309e47e583" providerId="AD" clId="Web-{8F07C659-BE60-4ABB-F836-ABAE29F6BD38}" dt="2021-05-12T06:42:06.200" v="157"/>
          <ac:spMkLst>
            <pc:docMk/>
            <pc:sldMk cId="168507296" sldId="272"/>
            <ac:spMk id="15" creationId="{00C96CB6-3880-40E6-A4BF-F64E7D1E4295}"/>
          </ac:spMkLst>
        </pc:spChg>
        <pc:spChg chg="add del">
          <ac:chgData name="CHANDANA MN" userId="S::mchandanabtech20@ced.alliance.edu.in::d70552fc-75e6-44d9-a196-8a309e47e583" providerId="AD" clId="Web-{8F07C659-BE60-4ABB-F836-ABAE29F6BD38}" dt="2021-05-12T06:43:48.427" v="166"/>
          <ac:spMkLst>
            <pc:docMk/>
            <pc:sldMk cId="168507296" sldId="272"/>
            <ac:spMk id="16" creationId="{37962AE0-6A1C-4B76-9D52-10E5E6D7D3BB}"/>
          </ac:spMkLst>
        </pc:spChg>
        <pc:spChg chg="add del">
          <ac:chgData name="CHANDANA MN" userId="S::mchandanabtech20@ced.alliance.edu.in::d70552fc-75e6-44d9-a196-8a309e47e583" providerId="AD" clId="Web-{8F07C659-BE60-4ABB-F836-ABAE29F6BD38}" dt="2021-05-12T06:43:48.427" v="166"/>
          <ac:spMkLst>
            <pc:docMk/>
            <pc:sldMk cId="168507296" sldId="272"/>
            <ac:spMk id="17" creationId="{027CAEDE-D92D-4745-8749-71019415A797}"/>
          </ac:spMkLst>
        </pc:spChg>
        <pc:spChg chg="add del">
          <ac:chgData name="CHANDANA MN" userId="S::mchandanabtech20@ced.alliance.edu.in::d70552fc-75e6-44d9-a196-8a309e47e583" providerId="AD" clId="Web-{8F07C659-BE60-4ABB-F836-ABAE29F6BD38}" dt="2021-05-12T06:43:48.427" v="166"/>
          <ac:spMkLst>
            <pc:docMk/>
            <pc:sldMk cId="168507296" sldId="272"/>
            <ac:spMk id="18" creationId="{00C96CB6-3880-40E6-A4BF-F64E7D1E4295}"/>
          </ac:spMkLst>
        </pc:spChg>
        <pc:spChg chg="add del">
          <ac:chgData name="CHANDANA MN" userId="S::mchandanabtech20@ced.alliance.edu.in::d70552fc-75e6-44d9-a196-8a309e47e583" providerId="AD" clId="Web-{8F07C659-BE60-4ABB-F836-ABAE29F6BD38}" dt="2021-05-12T06:43:53.850" v="168"/>
          <ac:spMkLst>
            <pc:docMk/>
            <pc:sldMk cId="168507296" sldId="272"/>
            <ac:spMk id="20" creationId="{8651CFA9-6065-4243-AC48-858E359780B1}"/>
          </ac:spMkLst>
        </pc:spChg>
        <pc:spChg chg="add del">
          <ac:chgData name="CHANDANA MN" userId="S::mchandanabtech20@ced.alliance.edu.in::d70552fc-75e6-44d9-a196-8a309e47e583" providerId="AD" clId="Web-{8F07C659-BE60-4ABB-F836-ABAE29F6BD38}" dt="2021-05-12T06:43:53.850" v="168"/>
          <ac:spMkLst>
            <pc:docMk/>
            <pc:sldMk cId="168507296" sldId="272"/>
            <ac:spMk id="21" creationId="{37962AE0-6A1C-4B76-9D52-10E5E6D7D3BB}"/>
          </ac:spMkLst>
        </pc:spChg>
        <pc:spChg chg="add del">
          <ac:chgData name="CHANDANA MN" userId="S::mchandanabtech20@ced.alliance.edu.in::d70552fc-75e6-44d9-a196-8a309e47e583" providerId="AD" clId="Web-{8F07C659-BE60-4ABB-F836-ABAE29F6BD38}" dt="2021-05-12T06:43:53.850" v="168"/>
          <ac:spMkLst>
            <pc:docMk/>
            <pc:sldMk cId="168507296" sldId="272"/>
            <ac:spMk id="22" creationId="{027CAEDE-D92D-4745-8749-71019415A797}"/>
          </ac:spMkLst>
        </pc:spChg>
        <pc:spChg chg="add del">
          <ac:chgData name="CHANDANA MN" userId="S::mchandanabtech20@ced.alliance.edu.in::d70552fc-75e6-44d9-a196-8a309e47e583" providerId="AD" clId="Web-{8F07C659-BE60-4ABB-F836-ABAE29F6BD38}" dt="2021-05-12T06:43:53.850" v="168"/>
          <ac:spMkLst>
            <pc:docMk/>
            <pc:sldMk cId="168507296" sldId="272"/>
            <ac:spMk id="23" creationId="{00C96CB6-3880-40E6-A4BF-F64E7D1E4295}"/>
          </ac:spMkLst>
        </pc:spChg>
        <pc:spChg chg="add del">
          <ac:chgData name="CHANDANA MN" userId="S::mchandanabtech20@ced.alliance.edu.in::d70552fc-75e6-44d9-a196-8a309e47e583" providerId="AD" clId="Web-{8F07C659-BE60-4ABB-F836-ABAE29F6BD38}" dt="2021-05-12T06:43:56.772" v="170"/>
          <ac:spMkLst>
            <pc:docMk/>
            <pc:sldMk cId="168507296" sldId="272"/>
            <ac:spMk id="25" creationId="{4AB8125F-0FD8-48CD-9F43-73E5494EA774}"/>
          </ac:spMkLst>
        </pc:spChg>
        <pc:spChg chg="add del">
          <ac:chgData name="CHANDANA MN" userId="S::mchandanabtech20@ced.alliance.edu.in::d70552fc-75e6-44d9-a196-8a309e47e583" providerId="AD" clId="Web-{8F07C659-BE60-4ABB-F836-ABAE29F6BD38}" dt="2021-05-12T06:43:56.772" v="170"/>
          <ac:spMkLst>
            <pc:docMk/>
            <pc:sldMk cId="168507296" sldId="272"/>
            <ac:spMk id="26" creationId="{0019DD6C-5899-4C07-864B-EB0A7D104ACF}"/>
          </ac:spMkLst>
        </pc:spChg>
        <pc:spChg chg="add del">
          <ac:chgData name="CHANDANA MN" userId="S::mchandanabtech20@ced.alliance.edu.in::d70552fc-75e6-44d9-a196-8a309e47e583" providerId="AD" clId="Web-{8F07C659-BE60-4ABB-F836-ABAE29F6BD38}" dt="2021-05-12T06:43:56.772" v="170"/>
          <ac:spMkLst>
            <pc:docMk/>
            <pc:sldMk cId="168507296" sldId="272"/>
            <ac:spMk id="28" creationId="{EBDFFBC1-15BD-428E-B8AF-ECF5D1B76DEB}"/>
          </ac:spMkLst>
        </pc:spChg>
        <pc:spChg chg="add del">
          <ac:chgData name="CHANDANA MN" userId="S::mchandanabtech20@ced.alliance.edu.in::d70552fc-75e6-44d9-a196-8a309e47e583" providerId="AD" clId="Web-{8F07C659-BE60-4ABB-F836-ABAE29F6BD38}" dt="2021-05-12T06:43:56.772" v="170"/>
          <ac:spMkLst>
            <pc:docMk/>
            <pc:sldMk cId="168507296" sldId="272"/>
            <ac:spMk id="29" creationId="{EBFB3075-0323-4EB0-B1A5-776A0E709CEF}"/>
          </ac:spMkLst>
        </pc:spChg>
        <pc:spChg chg="add del">
          <ac:chgData name="CHANDANA MN" userId="S::mchandanabtech20@ced.alliance.edu.in::d70552fc-75e6-44d9-a196-8a309e47e583" providerId="AD" clId="Web-{8F07C659-BE60-4ABB-F836-ABAE29F6BD38}" dt="2021-05-12T06:44:05.054" v="172"/>
          <ac:spMkLst>
            <pc:docMk/>
            <pc:sldMk cId="168507296" sldId="272"/>
            <ac:spMk id="30" creationId="{4AB8125F-0FD8-48CD-9F43-73E5494EA774}"/>
          </ac:spMkLst>
        </pc:spChg>
        <pc:spChg chg="add del">
          <ac:chgData name="CHANDANA MN" userId="S::mchandanabtech20@ced.alliance.edu.in::d70552fc-75e6-44d9-a196-8a309e47e583" providerId="AD" clId="Web-{8F07C659-BE60-4ABB-F836-ABAE29F6BD38}" dt="2021-05-12T06:44:05.054" v="172"/>
          <ac:spMkLst>
            <pc:docMk/>
            <pc:sldMk cId="168507296" sldId="272"/>
            <ac:spMk id="31" creationId="{0019DD6C-5899-4C07-864B-EB0A7D104ACF}"/>
          </ac:spMkLst>
        </pc:spChg>
        <pc:spChg chg="add del">
          <ac:chgData name="CHANDANA MN" userId="S::mchandanabtech20@ced.alliance.edu.in::d70552fc-75e6-44d9-a196-8a309e47e583" providerId="AD" clId="Web-{8F07C659-BE60-4ABB-F836-ABAE29F6BD38}" dt="2021-05-12T06:44:05.054" v="172"/>
          <ac:spMkLst>
            <pc:docMk/>
            <pc:sldMk cId="168507296" sldId="272"/>
            <ac:spMk id="33" creationId="{EBDFFBC1-15BD-428E-B8AF-ECF5D1B76DEB}"/>
          </ac:spMkLst>
        </pc:spChg>
        <pc:spChg chg="add del">
          <ac:chgData name="CHANDANA MN" userId="S::mchandanabtech20@ced.alliance.edu.in::d70552fc-75e6-44d9-a196-8a309e47e583" providerId="AD" clId="Web-{8F07C659-BE60-4ABB-F836-ABAE29F6BD38}" dt="2021-05-12T06:44:05.054" v="172"/>
          <ac:spMkLst>
            <pc:docMk/>
            <pc:sldMk cId="168507296" sldId="272"/>
            <ac:spMk id="34" creationId="{EBFB3075-0323-4EB0-B1A5-776A0E709CEF}"/>
          </ac:spMkLst>
        </pc:spChg>
        <pc:graphicFrameChg chg="add del modGraphic">
          <ac:chgData name="CHANDANA MN" userId="S::mchandanabtech20@ced.alliance.edu.in::d70552fc-75e6-44d9-a196-8a309e47e583" providerId="AD" clId="Web-{8F07C659-BE60-4ABB-F836-ABAE29F6BD38}" dt="2021-05-12T06:42:06.200" v="157"/>
          <ac:graphicFrameMkLst>
            <pc:docMk/>
            <pc:sldMk cId="168507296" sldId="272"/>
            <ac:graphicFrameMk id="5" creationId="{DEEE69C0-1C29-4E43-A2B3-7B22247FD109}"/>
          </ac:graphicFrameMkLst>
        </pc:graphicFrameChg>
        <pc:graphicFrameChg chg="add del">
          <ac:chgData name="CHANDANA MN" userId="S::mchandanabtech20@ced.alliance.edu.in::d70552fc-75e6-44d9-a196-8a309e47e583" providerId="AD" clId="Web-{8F07C659-BE60-4ABB-F836-ABAE29F6BD38}" dt="2021-05-12T06:43:48.427" v="166"/>
          <ac:graphicFrameMkLst>
            <pc:docMk/>
            <pc:sldMk cId="168507296" sldId="272"/>
            <ac:graphicFrameMk id="19" creationId="{005082BF-5D3C-402A-95FF-3BB58B8C6F61}"/>
          </ac:graphicFrameMkLst>
        </pc:graphicFrameChg>
        <pc:graphicFrameChg chg="add del">
          <ac:chgData name="CHANDANA MN" userId="S::mchandanabtech20@ced.alliance.edu.in::d70552fc-75e6-44d9-a196-8a309e47e583" providerId="AD" clId="Web-{8F07C659-BE60-4ABB-F836-ABAE29F6BD38}" dt="2021-05-12T06:43:53.850" v="168"/>
          <ac:graphicFrameMkLst>
            <pc:docMk/>
            <pc:sldMk cId="168507296" sldId="272"/>
            <ac:graphicFrameMk id="24" creationId="{B5A2EC19-2991-4B2B-8CCA-0ED1E985F337}"/>
          </ac:graphicFrameMkLst>
        </pc:graphicFrameChg>
        <pc:picChg chg="add del">
          <ac:chgData name="CHANDANA MN" userId="S::mchandanabtech20@ced.alliance.edu.in::d70552fc-75e6-44d9-a196-8a309e47e583" providerId="AD" clId="Web-{8F07C659-BE60-4ABB-F836-ABAE29F6BD38}" dt="2021-05-12T06:44:08.116" v="177"/>
          <ac:picMkLst>
            <pc:docMk/>
            <pc:sldMk cId="168507296" sldId="272"/>
            <ac:picMk id="8" creationId="{440DF763-AB36-413C-ABE8-16CA61EC8D74}"/>
          </ac:picMkLst>
        </pc:picChg>
        <pc:picChg chg="add del">
          <ac:chgData name="CHANDANA MN" userId="S::mchandanabtech20@ced.alliance.edu.in::d70552fc-75e6-44d9-a196-8a309e47e583" providerId="AD" clId="Web-{8F07C659-BE60-4ABB-F836-ABAE29F6BD38}" dt="2021-05-12T06:43:56.772" v="170"/>
          <ac:picMkLst>
            <pc:docMk/>
            <pc:sldMk cId="168507296" sldId="272"/>
            <ac:picMk id="27" creationId="{440DF763-AB36-413C-ABE8-16CA61EC8D74}"/>
          </ac:picMkLst>
        </pc:picChg>
        <pc:picChg chg="add del">
          <ac:chgData name="CHANDANA MN" userId="S::mchandanabtech20@ced.alliance.edu.in::d70552fc-75e6-44d9-a196-8a309e47e583" providerId="AD" clId="Web-{8F07C659-BE60-4ABB-F836-ABAE29F6BD38}" dt="2021-05-12T06:44:05.054" v="172"/>
          <ac:picMkLst>
            <pc:docMk/>
            <pc:sldMk cId="168507296" sldId="272"/>
            <ac:picMk id="32" creationId="{68C9E63A-B80F-407B-8B63-24AE53AFD4B7}"/>
          </ac:picMkLst>
        </pc:picChg>
      </pc:sldChg>
    </pc:docChg>
  </pc:docChgLst>
  <pc:docChgLst>
    <pc:chgData name="CHANDANA MN" userId="S::mchandanabtech20@ced.alliance.edu.in::d70552fc-75e6-44d9-a196-8a309e47e583" providerId="AD" clId="Web-{F75E06BC-4D94-3AE9-732B-4132391E3CB1}"/>
    <pc:docChg chg="addSld modSld">
      <pc:chgData name="CHANDANA MN" userId="S::mchandanabtech20@ced.alliance.edu.in::d70552fc-75e6-44d9-a196-8a309e47e583" providerId="AD" clId="Web-{F75E06BC-4D94-3AE9-732B-4132391E3CB1}" dt="2021-06-17T06:31:54.607" v="48"/>
      <pc:docMkLst>
        <pc:docMk/>
      </pc:docMkLst>
      <pc:sldChg chg="addSp delSp modSp new mod setBg modClrScheme chgLayout">
        <pc:chgData name="CHANDANA MN" userId="S::mchandanabtech20@ced.alliance.edu.in::d70552fc-75e6-44d9-a196-8a309e47e583" providerId="AD" clId="Web-{F75E06BC-4D94-3AE9-732B-4132391E3CB1}" dt="2021-06-17T06:21:39.884" v="17" actId="1076"/>
        <pc:sldMkLst>
          <pc:docMk/>
          <pc:sldMk cId="181777502" sldId="276"/>
        </pc:sldMkLst>
        <pc:spChg chg="add del mod ord">
          <ac:chgData name="CHANDANA MN" userId="S::mchandanabtech20@ced.alliance.edu.in::d70552fc-75e6-44d9-a196-8a309e47e583" providerId="AD" clId="Web-{F75E06BC-4D94-3AE9-732B-4132391E3CB1}" dt="2021-06-17T06:20:53.880" v="9"/>
          <ac:spMkLst>
            <pc:docMk/>
            <pc:sldMk cId="181777502" sldId="276"/>
            <ac:spMk id="3" creationId="{B3E024BA-5CA3-4DF7-906B-57C6533787AF}"/>
          </ac:spMkLst>
        </pc:spChg>
        <pc:spChg chg="add del mod ord">
          <ac:chgData name="CHANDANA MN" userId="S::mchandanabtech20@ced.alliance.edu.in::d70552fc-75e6-44d9-a196-8a309e47e583" providerId="AD" clId="Web-{F75E06BC-4D94-3AE9-732B-4132391E3CB1}" dt="2021-06-17T06:21:19.461" v="13"/>
          <ac:spMkLst>
            <pc:docMk/>
            <pc:sldMk cId="181777502" sldId="276"/>
            <ac:spMk id="4" creationId="{DCA8848D-B6FE-47CD-8F92-B630E03CED6C}"/>
          </ac:spMkLst>
        </pc:spChg>
        <pc:spChg chg="add">
          <ac:chgData name="CHANDANA MN" userId="S::mchandanabtech20@ced.alliance.edu.in::d70552fc-75e6-44d9-a196-8a309e47e583" providerId="AD" clId="Web-{F75E06BC-4D94-3AE9-732B-4132391E3CB1}" dt="2021-06-17T06:21:15.382" v="12"/>
          <ac:spMkLst>
            <pc:docMk/>
            <pc:sldMk cId="181777502" sldId="276"/>
            <ac:spMk id="6" creationId="{8651CFA9-6065-4243-AC48-858E359780B1}"/>
          </ac:spMkLst>
        </pc:spChg>
        <pc:spChg chg="add">
          <ac:chgData name="CHANDANA MN" userId="S::mchandanabtech20@ced.alliance.edu.in::d70552fc-75e6-44d9-a196-8a309e47e583" providerId="AD" clId="Web-{F75E06BC-4D94-3AE9-732B-4132391E3CB1}" dt="2021-06-17T06:21:15.382" v="12"/>
          <ac:spMkLst>
            <pc:docMk/>
            <pc:sldMk cId="181777502" sldId="276"/>
            <ac:spMk id="7" creationId="{FBC8BBE5-981E-4B0B-9654-32B5668BFF31}"/>
          </ac:spMkLst>
        </pc:spChg>
        <pc:spChg chg="add">
          <ac:chgData name="CHANDANA MN" userId="S::mchandanabtech20@ced.alliance.edu.in::d70552fc-75e6-44d9-a196-8a309e47e583" providerId="AD" clId="Web-{F75E06BC-4D94-3AE9-732B-4132391E3CB1}" dt="2021-06-17T06:21:15.382" v="12"/>
          <ac:spMkLst>
            <pc:docMk/>
            <pc:sldMk cId="181777502" sldId="276"/>
            <ac:spMk id="8" creationId="{094C9708-F6A4-4956-B261-A4A2C4DFEBF7}"/>
          </ac:spMkLst>
        </pc:spChg>
        <pc:spChg chg="add del">
          <ac:chgData name="CHANDANA MN" userId="S::mchandanabtech20@ced.alliance.edu.in::d70552fc-75e6-44d9-a196-8a309e47e583" providerId="AD" clId="Web-{F75E06BC-4D94-3AE9-732B-4132391E3CB1}" dt="2021-06-17T06:21:15.367" v="11"/>
          <ac:spMkLst>
            <pc:docMk/>
            <pc:sldMk cId="181777502" sldId="276"/>
            <ac:spMk id="9" creationId="{0BABF38A-8A0D-492E-BD20-6CF4D46B50BD}"/>
          </ac:spMkLst>
        </pc:spChg>
        <pc:spChg chg="add">
          <ac:chgData name="CHANDANA MN" userId="S::mchandanabtech20@ced.alliance.edu.in::d70552fc-75e6-44d9-a196-8a309e47e583" providerId="AD" clId="Web-{F75E06BC-4D94-3AE9-732B-4132391E3CB1}" dt="2021-06-17T06:21:15.382" v="12"/>
          <ac:spMkLst>
            <pc:docMk/>
            <pc:sldMk cId="181777502" sldId="276"/>
            <ac:spMk id="10" creationId="{592DB257-3E16-4A3C-9E28-4682828127AD}"/>
          </ac:spMkLst>
        </pc:spChg>
        <pc:spChg chg="add">
          <ac:chgData name="CHANDANA MN" userId="S::mchandanabtech20@ced.alliance.edu.in::d70552fc-75e6-44d9-a196-8a309e47e583" providerId="AD" clId="Web-{F75E06BC-4D94-3AE9-732B-4132391E3CB1}" dt="2021-06-17T06:21:15.382" v="12"/>
          <ac:spMkLst>
            <pc:docMk/>
            <pc:sldMk cId="181777502" sldId="276"/>
            <ac:spMk id="12" creationId="{487685E6-1160-459B-8C70-301404C06C23}"/>
          </ac:spMkLst>
        </pc:spChg>
        <pc:spChg chg="add del">
          <ac:chgData name="CHANDANA MN" userId="S::mchandanabtech20@ced.alliance.edu.in::d70552fc-75e6-44d9-a196-8a309e47e583" providerId="AD" clId="Web-{F75E06BC-4D94-3AE9-732B-4132391E3CB1}" dt="2021-06-17T06:21:15.367" v="11"/>
          <ac:spMkLst>
            <pc:docMk/>
            <pc:sldMk cId="181777502" sldId="276"/>
            <ac:spMk id="13" creationId="{297F7562-DBE2-4729-835D-1486BBB4373A}"/>
          </ac:spMkLst>
        </pc:spChg>
        <pc:spChg chg="add del">
          <ac:chgData name="CHANDANA MN" userId="S::mchandanabtech20@ced.alliance.edu.in::d70552fc-75e6-44d9-a196-8a309e47e583" providerId="AD" clId="Web-{F75E06BC-4D94-3AE9-732B-4132391E3CB1}" dt="2021-06-17T06:21:15.367" v="11"/>
          <ac:spMkLst>
            <pc:docMk/>
            <pc:sldMk cId="181777502" sldId="276"/>
            <ac:spMk id="15" creationId="{DCE0245F-7D4D-413E-940B-1D9D9A171161}"/>
          </ac:spMkLst>
        </pc:spChg>
        <pc:spChg chg="add del">
          <ac:chgData name="CHANDANA MN" userId="S::mchandanabtech20@ced.alliance.edu.in::d70552fc-75e6-44d9-a196-8a309e47e583" providerId="AD" clId="Web-{F75E06BC-4D94-3AE9-732B-4132391E3CB1}" dt="2021-06-17T06:21:15.367" v="11"/>
          <ac:spMkLst>
            <pc:docMk/>
            <pc:sldMk cId="181777502" sldId="276"/>
            <ac:spMk id="17" creationId="{19B97BE4-8A98-49F3-8669-EAAF6D4331D8}"/>
          </ac:spMkLst>
        </pc:spChg>
        <pc:spChg chg="add del">
          <ac:chgData name="CHANDANA MN" userId="S::mchandanabtech20@ced.alliance.edu.in::d70552fc-75e6-44d9-a196-8a309e47e583" providerId="AD" clId="Web-{F75E06BC-4D94-3AE9-732B-4132391E3CB1}" dt="2021-06-17T06:21:15.367" v="11"/>
          <ac:spMkLst>
            <pc:docMk/>
            <pc:sldMk cId="181777502" sldId="276"/>
            <ac:spMk id="19" creationId="{AA090277-9074-44AA-8A49-453BF2C45733}"/>
          </ac:spMkLst>
        </pc:spChg>
        <pc:picChg chg="add mod ord">
          <ac:chgData name="CHANDANA MN" userId="S::mchandanabtech20@ced.alliance.edu.in::d70552fc-75e6-44d9-a196-8a309e47e583" providerId="AD" clId="Web-{F75E06BC-4D94-3AE9-732B-4132391E3CB1}" dt="2021-06-17T06:21:39.884" v="17" actId="1076"/>
          <ac:picMkLst>
            <pc:docMk/>
            <pc:sldMk cId="181777502" sldId="276"/>
            <ac:picMk id="2" creationId="{BCA18266-211F-43C3-A58F-D222D6D09B9B}"/>
          </ac:picMkLst>
        </pc:picChg>
        <pc:picChg chg="add del">
          <ac:chgData name="CHANDANA MN" userId="S::mchandanabtech20@ced.alliance.edu.in::d70552fc-75e6-44d9-a196-8a309e47e583" providerId="AD" clId="Web-{F75E06BC-4D94-3AE9-732B-4132391E3CB1}" dt="2021-06-17T06:21:15.367" v="11"/>
          <ac:picMkLst>
            <pc:docMk/>
            <pc:sldMk cId="181777502" sldId="276"/>
            <ac:picMk id="11" creationId="{1CB7E8AE-A3AC-4BB7-A5C6-F00EC697B265}"/>
          </ac:picMkLst>
        </pc:picChg>
      </pc:sldChg>
      <pc:sldChg chg="addSp delSp modSp new mod setBg setClrOvrMap">
        <pc:chgData name="CHANDANA MN" userId="S::mchandanabtech20@ced.alliance.edu.in::d70552fc-75e6-44d9-a196-8a309e47e583" providerId="AD" clId="Web-{F75E06BC-4D94-3AE9-732B-4132391E3CB1}" dt="2021-06-17T06:30:09.317" v="41" actId="20577"/>
        <pc:sldMkLst>
          <pc:docMk/>
          <pc:sldMk cId="947733742" sldId="277"/>
        </pc:sldMkLst>
        <pc:spChg chg="mod ord">
          <ac:chgData name="CHANDANA MN" userId="S::mchandanabtech20@ced.alliance.edu.in::d70552fc-75e6-44d9-a196-8a309e47e583" providerId="AD" clId="Web-{F75E06BC-4D94-3AE9-732B-4132391E3CB1}" dt="2021-06-17T06:30:09.317" v="41" actId="20577"/>
          <ac:spMkLst>
            <pc:docMk/>
            <pc:sldMk cId="947733742" sldId="277"/>
            <ac:spMk id="2" creationId="{087086CA-E554-4436-BD56-D665A9DDBE51}"/>
          </ac:spMkLst>
        </pc:spChg>
        <pc:spChg chg="del">
          <ac:chgData name="CHANDANA MN" userId="S::mchandanabtech20@ced.alliance.edu.in::d70552fc-75e6-44d9-a196-8a309e47e583" providerId="AD" clId="Web-{F75E06BC-4D94-3AE9-732B-4132391E3CB1}" dt="2021-06-17T06:29:09.140" v="19"/>
          <ac:spMkLst>
            <pc:docMk/>
            <pc:sldMk cId="947733742" sldId="277"/>
            <ac:spMk id="3" creationId="{27370795-2043-46BE-9C2B-6FCAD31CC936}"/>
          </ac:spMkLst>
        </pc:spChg>
        <pc:spChg chg="add del">
          <ac:chgData name="CHANDANA MN" userId="S::mchandanabtech20@ced.alliance.edu.in::d70552fc-75e6-44d9-a196-8a309e47e583" providerId="AD" clId="Web-{F75E06BC-4D94-3AE9-732B-4132391E3CB1}" dt="2021-06-17T06:29:31.204" v="21"/>
          <ac:spMkLst>
            <pc:docMk/>
            <pc:sldMk cId="947733742" sldId="277"/>
            <ac:spMk id="8" creationId="{DCE7F38C-A58A-47BE-95A8-D2A978FD4775}"/>
          </ac:spMkLst>
        </pc:spChg>
        <pc:spChg chg="add del">
          <ac:chgData name="CHANDANA MN" userId="S::mchandanabtech20@ced.alliance.edu.in::d70552fc-75e6-44d9-a196-8a309e47e583" providerId="AD" clId="Web-{F75E06BC-4D94-3AE9-732B-4132391E3CB1}" dt="2021-06-17T06:29:36.173" v="22"/>
          <ac:spMkLst>
            <pc:docMk/>
            <pc:sldMk cId="947733742" sldId="277"/>
            <ac:spMk id="11" creationId="{8651CFA9-6065-4243-AC48-858E359780B1}"/>
          </ac:spMkLst>
        </pc:spChg>
        <pc:spChg chg="add del">
          <ac:chgData name="CHANDANA MN" userId="S::mchandanabtech20@ced.alliance.edu.in::d70552fc-75e6-44d9-a196-8a309e47e583" providerId="AD" clId="Web-{F75E06BC-4D94-3AE9-732B-4132391E3CB1}" dt="2021-06-17T06:29:36.173" v="22"/>
          <ac:spMkLst>
            <pc:docMk/>
            <pc:sldMk cId="947733742" sldId="277"/>
            <ac:spMk id="13" creationId="{E8B2F707-EF35-4955-8439-F76145F3CD7E}"/>
          </ac:spMkLst>
        </pc:spChg>
        <pc:spChg chg="add del">
          <ac:chgData name="CHANDANA MN" userId="S::mchandanabtech20@ced.alliance.edu.in::d70552fc-75e6-44d9-a196-8a309e47e583" providerId="AD" clId="Web-{F75E06BC-4D94-3AE9-732B-4132391E3CB1}" dt="2021-06-17T06:29:36.173" v="22"/>
          <ac:spMkLst>
            <pc:docMk/>
            <pc:sldMk cId="947733742" sldId="277"/>
            <ac:spMk id="15" creationId="{3C8134F5-D8B2-4E75-AB7D-52504044EC64}"/>
          </ac:spMkLst>
        </pc:spChg>
        <pc:spChg chg="add">
          <ac:chgData name="CHANDANA MN" userId="S::mchandanabtech20@ced.alliance.edu.in::d70552fc-75e6-44d9-a196-8a309e47e583" providerId="AD" clId="Web-{F75E06BC-4D94-3AE9-732B-4132391E3CB1}" dt="2021-06-17T06:29:36.173" v="22"/>
          <ac:spMkLst>
            <pc:docMk/>
            <pc:sldMk cId="947733742" sldId="277"/>
            <ac:spMk id="20" creationId="{0BABF38A-8A0D-492E-BD20-6CF4D46B50BD}"/>
          </ac:spMkLst>
        </pc:spChg>
        <pc:spChg chg="add">
          <ac:chgData name="CHANDANA MN" userId="S::mchandanabtech20@ced.alliance.edu.in::d70552fc-75e6-44d9-a196-8a309e47e583" providerId="AD" clId="Web-{F75E06BC-4D94-3AE9-732B-4132391E3CB1}" dt="2021-06-17T06:29:36.173" v="22"/>
          <ac:spMkLst>
            <pc:docMk/>
            <pc:sldMk cId="947733742" sldId="277"/>
            <ac:spMk id="24" creationId="{EB614023-3F38-44EB-8ABB-B52E5B9E222A}"/>
          </ac:spMkLst>
        </pc:spChg>
        <pc:spChg chg="add">
          <ac:chgData name="CHANDANA MN" userId="S::mchandanabtech20@ced.alliance.edu.in::d70552fc-75e6-44d9-a196-8a309e47e583" providerId="AD" clId="Web-{F75E06BC-4D94-3AE9-732B-4132391E3CB1}" dt="2021-06-17T06:29:36.173" v="22"/>
          <ac:spMkLst>
            <pc:docMk/>
            <pc:sldMk cId="947733742" sldId="277"/>
            <ac:spMk id="26" creationId="{8C5F9310-ED3E-45B9-9D97-AC0F2C89009B}"/>
          </ac:spMkLst>
        </pc:spChg>
        <pc:spChg chg="add">
          <ac:chgData name="CHANDANA MN" userId="S::mchandanabtech20@ced.alliance.edu.in::d70552fc-75e6-44d9-a196-8a309e47e583" providerId="AD" clId="Web-{F75E06BC-4D94-3AE9-732B-4132391E3CB1}" dt="2021-06-17T06:29:36.173" v="22"/>
          <ac:spMkLst>
            <pc:docMk/>
            <pc:sldMk cId="947733742" sldId="277"/>
            <ac:spMk id="28" creationId="{8D2A0DB3-EF43-4032-9B27-954E12CCB688}"/>
          </ac:spMkLst>
        </pc:spChg>
        <pc:picChg chg="add mod ord">
          <ac:chgData name="CHANDANA MN" userId="S::mchandanabtech20@ced.alliance.edu.in::d70552fc-75e6-44d9-a196-8a309e47e583" providerId="AD" clId="Web-{F75E06BC-4D94-3AE9-732B-4132391E3CB1}" dt="2021-06-17T06:29:58.160" v="40" actId="1076"/>
          <ac:picMkLst>
            <pc:docMk/>
            <pc:sldMk cId="947733742" sldId="277"/>
            <ac:picMk id="4" creationId="{7D743A38-1BC3-422F-BC91-007F91CD6752}"/>
          </ac:picMkLst>
        </pc:picChg>
        <pc:picChg chg="add">
          <ac:chgData name="CHANDANA MN" userId="S::mchandanabtech20@ced.alliance.edu.in::d70552fc-75e6-44d9-a196-8a309e47e583" providerId="AD" clId="Web-{F75E06BC-4D94-3AE9-732B-4132391E3CB1}" dt="2021-06-17T06:29:36.173" v="22"/>
          <ac:picMkLst>
            <pc:docMk/>
            <pc:sldMk cId="947733742" sldId="277"/>
            <ac:picMk id="22" creationId="{1CB7E8AE-A3AC-4BB7-A5C6-F00EC697B265}"/>
          </ac:picMkLst>
        </pc:picChg>
      </pc:sldChg>
      <pc:sldChg chg="addSp delSp modSp new mod setBg">
        <pc:chgData name="CHANDANA MN" userId="S::mchandanabtech20@ced.alliance.edu.in::d70552fc-75e6-44d9-a196-8a309e47e583" providerId="AD" clId="Web-{F75E06BC-4D94-3AE9-732B-4132391E3CB1}" dt="2021-06-17T06:31:54.607" v="48"/>
        <pc:sldMkLst>
          <pc:docMk/>
          <pc:sldMk cId="1533400021" sldId="278"/>
        </pc:sldMkLst>
        <pc:spChg chg="del">
          <ac:chgData name="CHANDANA MN" userId="S::mchandanabtech20@ced.alliance.edu.in::d70552fc-75e6-44d9-a196-8a309e47e583" providerId="AD" clId="Web-{F75E06BC-4D94-3AE9-732B-4132391E3CB1}" dt="2021-06-17T06:31:31.980" v="46"/>
          <ac:spMkLst>
            <pc:docMk/>
            <pc:sldMk cId="1533400021" sldId="278"/>
            <ac:spMk id="2" creationId="{2460FF9C-0AF9-49DD-B1B7-311EF0D9A738}"/>
          </ac:spMkLst>
        </pc:spChg>
        <pc:spChg chg="del">
          <ac:chgData name="CHANDANA MN" userId="S::mchandanabtech20@ced.alliance.edu.in::d70552fc-75e6-44d9-a196-8a309e47e583" providerId="AD" clId="Web-{F75E06BC-4D94-3AE9-732B-4132391E3CB1}" dt="2021-06-17T06:30:44.085" v="43"/>
          <ac:spMkLst>
            <pc:docMk/>
            <pc:sldMk cId="1533400021" sldId="278"/>
            <ac:spMk id="3" creationId="{0941A13A-BDB5-4048-8025-303041CB81B1}"/>
          </ac:spMkLst>
        </pc:spChg>
        <pc:spChg chg="add">
          <ac:chgData name="CHANDANA MN" userId="S::mchandanabtech20@ced.alliance.edu.in::d70552fc-75e6-44d9-a196-8a309e47e583" providerId="AD" clId="Web-{F75E06BC-4D94-3AE9-732B-4132391E3CB1}" dt="2021-06-17T06:31:54.607" v="48"/>
          <ac:spMkLst>
            <pc:docMk/>
            <pc:sldMk cId="1533400021" sldId="278"/>
            <ac:spMk id="12" creationId="{0BABF38A-8A0D-492E-BD20-6CF4D46B50BD}"/>
          </ac:spMkLst>
        </pc:spChg>
        <pc:spChg chg="add">
          <ac:chgData name="CHANDANA MN" userId="S::mchandanabtech20@ced.alliance.edu.in::d70552fc-75e6-44d9-a196-8a309e47e583" providerId="AD" clId="Web-{F75E06BC-4D94-3AE9-732B-4132391E3CB1}" dt="2021-06-17T06:31:54.607" v="48"/>
          <ac:spMkLst>
            <pc:docMk/>
            <pc:sldMk cId="1533400021" sldId="278"/>
            <ac:spMk id="16" creationId="{310E06F9-9F12-4D1B-92C0-4B30818D093E}"/>
          </ac:spMkLst>
        </pc:spChg>
        <pc:spChg chg="add">
          <ac:chgData name="CHANDANA MN" userId="S::mchandanabtech20@ced.alliance.edu.in::d70552fc-75e6-44d9-a196-8a309e47e583" providerId="AD" clId="Web-{F75E06BC-4D94-3AE9-732B-4132391E3CB1}" dt="2021-06-17T06:31:54.607" v="48"/>
          <ac:spMkLst>
            <pc:docMk/>
            <pc:sldMk cId="1533400021" sldId="278"/>
            <ac:spMk id="18" creationId="{8F5EFE88-F6A7-4B53-AF99-227DFC56A032}"/>
          </ac:spMkLst>
        </pc:spChg>
        <pc:spChg chg="add">
          <ac:chgData name="CHANDANA MN" userId="S::mchandanabtech20@ced.alliance.edu.in::d70552fc-75e6-44d9-a196-8a309e47e583" providerId="AD" clId="Web-{F75E06BC-4D94-3AE9-732B-4132391E3CB1}" dt="2021-06-17T06:31:54.607" v="48"/>
          <ac:spMkLst>
            <pc:docMk/>
            <pc:sldMk cId="1533400021" sldId="278"/>
            <ac:spMk id="20" creationId="{BF9AF5CF-AE21-453A-8D3F-6D9FC64A18B2}"/>
          </ac:spMkLst>
        </pc:spChg>
        <pc:spChg chg="add">
          <ac:chgData name="CHANDANA MN" userId="S::mchandanabtech20@ced.alliance.edu.in::d70552fc-75e6-44d9-a196-8a309e47e583" providerId="AD" clId="Web-{F75E06BC-4D94-3AE9-732B-4132391E3CB1}" dt="2021-06-17T06:31:54.607" v="48"/>
          <ac:spMkLst>
            <pc:docMk/>
            <pc:sldMk cId="1533400021" sldId="278"/>
            <ac:spMk id="22" creationId="{F18A41FE-6F14-49D2-8C0F-56A351A98EA1}"/>
          </ac:spMkLst>
        </pc:spChg>
        <pc:picChg chg="add mod ord">
          <ac:chgData name="CHANDANA MN" userId="S::mchandanabtech20@ced.alliance.edu.in::d70552fc-75e6-44d9-a196-8a309e47e583" providerId="AD" clId="Web-{F75E06BC-4D94-3AE9-732B-4132391E3CB1}" dt="2021-06-17T06:31:54.607" v="48"/>
          <ac:picMkLst>
            <pc:docMk/>
            <pc:sldMk cId="1533400021" sldId="278"/>
            <ac:picMk id="4" creationId="{B91562B0-54B6-45E4-9BA5-0B2C7FF70868}"/>
          </ac:picMkLst>
        </pc:picChg>
        <pc:picChg chg="add mod">
          <ac:chgData name="CHANDANA MN" userId="S::mchandanabtech20@ced.alliance.edu.in::d70552fc-75e6-44d9-a196-8a309e47e583" providerId="AD" clId="Web-{F75E06BC-4D94-3AE9-732B-4132391E3CB1}" dt="2021-06-17T06:31:54.607" v="48"/>
          <ac:picMkLst>
            <pc:docMk/>
            <pc:sldMk cId="1533400021" sldId="278"/>
            <ac:picMk id="5" creationId="{95A8DAA7-B100-40CE-BD14-FEE25955665A}"/>
          </ac:picMkLst>
        </pc:picChg>
        <pc:picChg chg="add mod">
          <ac:chgData name="CHANDANA MN" userId="S::mchandanabtech20@ced.alliance.edu.in::d70552fc-75e6-44d9-a196-8a309e47e583" providerId="AD" clId="Web-{F75E06BC-4D94-3AE9-732B-4132391E3CB1}" dt="2021-06-17T06:31:54.607" v="48"/>
          <ac:picMkLst>
            <pc:docMk/>
            <pc:sldMk cId="1533400021" sldId="278"/>
            <ac:picMk id="6" creationId="{CF22D961-4865-4FF2-95F8-21811E9E9347}"/>
          </ac:picMkLst>
        </pc:picChg>
        <pc:picChg chg="add mod ord">
          <ac:chgData name="CHANDANA MN" userId="S::mchandanabtech20@ced.alliance.edu.in::d70552fc-75e6-44d9-a196-8a309e47e583" providerId="AD" clId="Web-{F75E06BC-4D94-3AE9-732B-4132391E3CB1}" dt="2021-06-17T06:31:54.607" v="48"/>
          <ac:picMkLst>
            <pc:docMk/>
            <pc:sldMk cId="1533400021" sldId="278"/>
            <ac:picMk id="7" creationId="{AF810C67-E90C-4996-A7E9-F4C3FA150D09}"/>
          </ac:picMkLst>
        </pc:picChg>
        <pc:picChg chg="add">
          <ac:chgData name="CHANDANA MN" userId="S::mchandanabtech20@ced.alliance.edu.in::d70552fc-75e6-44d9-a196-8a309e47e583" providerId="AD" clId="Web-{F75E06BC-4D94-3AE9-732B-4132391E3CB1}" dt="2021-06-17T06:31:54.607" v="48"/>
          <ac:picMkLst>
            <pc:docMk/>
            <pc:sldMk cId="1533400021" sldId="278"/>
            <ac:picMk id="14" creationId="{1CB7E8AE-A3AC-4BB7-A5C6-F00EC697B265}"/>
          </ac:picMkLst>
        </pc:picChg>
      </pc:sldChg>
    </pc:docChg>
  </pc:docChgLst>
  <pc:docChgLst>
    <pc:chgData name="CHANDANA MN" userId="S::mchandanabtech20@ced.alliance.edu.in::d70552fc-75e6-44d9-a196-8a309e47e583" providerId="AD" clId="Web-{0F0C539B-04B7-88D3-10BA-38C41188B11D}"/>
    <pc:docChg chg="addSld modSld">
      <pc:chgData name="CHANDANA MN" userId="S::mchandanabtech20@ced.alliance.edu.in::d70552fc-75e6-44d9-a196-8a309e47e583" providerId="AD" clId="Web-{0F0C539B-04B7-88D3-10BA-38C41188B11D}" dt="2021-06-24T09:42:26.266" v="33" actId="20577"/>
      <pc:docMkLst>
        <pc:docMk/>
      </pc:docMkLst>
      <pc:sldChg chg="modSp">
        <pc:chgData name="CHANDANA MN" userId="S::mchandanabtech20@ced.alliance.edu.in::d70552fc-75e6-44d9-a196-8a309e47e583" providerId="AD" clId="Web-{0F0C539B-04B7-88D3-10BA-38C41188B11D}" dt="2021-06-24T09:42:26.266" v="33" actId="20577"/>
        <pc:sldMkLst>
          <pc:docMk/>
          <pc:sldMk cId="1194440229" sldId="256"/>
        </pc:sldMkLst>
        <pc:spChg chg="mod">
          <ac:chgData name="CHANDANA MN" userId="S::mchandanabtech20@ced.alliance.edu.in::d70552fc-75e6-44d9-a196-8a309e47e583" providerId="AD" clId="Web-{0F0C539B-04B7-88D3-10BA-38C41188B11D}" dt="2021-06-24T09:42:26.266" v="33" actId="20577"/>
          <ac:spMkLst>
            <pc:docMk/>
            <pc:sldMk cId="1194440229" sldId="256"/>
            <ac:spMk id="6" creationId="{EF8A7BAB-B4DC-4600-9E9E-74C94130B51F}"/>
          </ac:spMkLst>
        </pc:spChg>
      </pc:sldChg>
      <pc:sldChg chg="addSp delSp modSp new mod setBg">
        <pc:chgData name="CHANDANA MN" userId="S::mchandanabtech20@ced.alliance.edu.in::d70552fc-75e6-44d9-a196-8a309e47e583" providerId="AD" clId="Web-{0F0C539B-04B7-88D3-10BA-38C41188B11D}" dt="2021-06-24T08:47:15.049" v="19" actId="1076"/>
        <pc:sldMkLst>
          <pc:docMk/>
          <pc:sldMk cId="4185708211" sldId="282"/>
        </pc:sldMkLst>
        <pc:spChg chg="mod">
          <ac:chgData name="CHANDANA MN" userId="S::mchandanabtech20@ced.alliance.edu.in::d70552fc-75e6-44d9-a196-8a309e47e583" providerId="AD" clId="Web-{0F0C539B-04B7-88D3-10BA-38C41188B11D}" dt="2021-06-24T08:47:06.377" v="16" actId="1076"/>
          <ac:spMkLst>
            <pc:docMk/>
            <pc:sldMk cId="4185708211" sldId="282"/>
            <ac:spMk id="2" creationId="{11682FBB-6ADA-4450-8790-739812F3B9C3}"/>
          </ac:spMkLst>
        </pc:spChg>
        <pc:spChg chg="del">
          <ac:chgData name="CHANDANA MN" userId="S::mchandanabtech20@ced.alliance.edu.in::d70552fc-75e6-44d9-a196-8a309e47e583" providerId="AD" clId="Web-{0F0C539B-04B7-88D3-10BA-38C41188B11D}" dt="2021-06-24T08:46:14.563" v="1"/>
          <ac:spMkLst>
            <pc:docMk/>
            <pc:sldMk cId="4185708211" sldId="282"/>
            <ac:spMk id="3" creationId="{41410D87-41A9-483D-9EE2-86725FE0A50B}"/>
          </ac:spMkLst>
        </pc:spChg>
        <pc:spChg chg="add">
          <ac:chgData name="CHANDANA MN" userId="S::mchandanabtech20@ced.alliance.edu.in::d70552fc-75e6-44d9-a196-8a309e47e583" providerId="AD" clId="Web-{0F0C539B-04B7-88D3-10BA-38C41188B11D}" dt="2021-06-24T08:46:36.282" v="9"/>
          <ac:spMkLst>
            <pc:docMk/>
            <pc:sldMk cId="4185708211" sldId="282"/>
            <ac:spMk id="9" creationId="{0BABF38A-8A0D-492E-BD20-6CF4D46B50BD}"/>
          </ac:spMkLst>
        </pc:spChg>
        <pc:spChg chg="add">
          <ac:chgData name="CHANDANA MN" userId="S::mchandanabtech20@ced.alliance.edu.in::d70552fc-75e6-44d9-a196-8a309e47e583" providerId="AD" clId="Web-{0F0C539B-04B7-88D3-10BA-38C41188B11D}" dt="2021-06-24T08:46:36.282" v="9"/>
          <ac:spMkLst>
            <pc:docMk/>
            <pc:sldMk cId="4185708211" sldId="282"/>
            <ac:spMk id="13" creationId="{297F7562-DBE2-4729-835D-1486BBB4373A}"/>
          </ac:spMkLst>
        </pc:spChg>
        <pc:spChg chg="add">
          <ac:chgData name="CHANDANA MN" userId="S::mchandanabtech20@ced.alliance.edu.in::d70552fc-75e6-44d9-a196-8a309e47e583" providerId="AD" clId="Web-{0F0C539B-04B7-88D3-10BA-38C41188B11D}" dt="2021-06-24T08:46:36.282" v="9"/>
          <ac:spMkLst>
            <pc:docMk/>
            <pc:sldMk cId="4185708211" sldId="282"/>
            <ac:spMk id="15" creationId="{DCE0245F-7D4D-413E-940B-1D9D9A171161}"/>
          </ac:spMkLst>
        </pc:spChg>
        <pc:spChg chg="add">
          <ac:chgData name="CHANDANA MN" userId="S::mchandanabtech20@ced.alliance.edu.in::d70552fc-75e6-44d9-a196-8a309e47e583" providerId="AD" clId="Web-{0F0C539B-04B7-88D3-10BA-38C41188B11D}" dt="2021-06-24T08:46:36.282" v="9"/>
          <ac:spMkLst>
            <pc:docMk/>
            <pc:sldMk cId="4185708211" sldId="282"/>
            <ac:spMk id="17" creationId="{19B97BE4-8A98-49F3-8669-EAAF6D4331D8}"/>
          </ac:spMkLst>
        </pc:spChg>
        <pc:spChg chg="add">
          <ac:chgData name="CHANDANA MN" userId="S::mchandanabtech20@ced.alliance.edu.in::d70552fc-75e6-44d9-a196-8a309e47e583" providerId="AD" clId="Web-{0F0C539B-04B7-88D3-10BA-38C41188B11D}" dt="2021-06-24T08:46:36.282" v="9"/>
          <ac:spMkLst>
            <pc:docMk/>
            <pc:sldMk cId="4185708211" sldId="282"/>
            <ac:spMk id="19" creationId="{AA090277-9074-44AA-8A49-453BF2C45733}"/>
          </ac:spMkLst>
        </pc:spChg>
        <pc:picChg chg="add mod ord">
          <ac:chgData name="CHANDANA MN" userId="S::mchandanabtech20@ced.alliance.edu.in::d70552fc-75e6-44d9-a196-8a309e47e583" providerId="AD" clId="Web-{0F0C539B-04B7-88D3-10BA-38C41188B11D}" dt="2021-06-24T08:47:15.049" v="19" actId="1076"/>
          <ac:picMkLst>
            <pc:docMk/>
            <pc:sldMk cId="4185708211" sldId="282"/>
            <ac:picMk id="4" creationId="{C7B7188D-8A95-4D6C-AFFE-0FBA5612FD65}"/>
          </ac:picMkLst>
        </pc:picChg>
        <pc:picChg chg="add">
          <ac:chgData name="CHANDANA MN" userId="S::mchandanabtech20@ced.alliance.edu.in::d70552fc-75e6-44d9-a196-8a309e47e583" providerId="AD" clId="Web-{0F0C539B-04B7-88D3-10BA-38C41188B11D}" dt="2021-06-24T08:46:36.282" v="9"/>
          <ac:picMkLst>
            <pc:docMk/>
            <pc:sldMk cId="4185708211" sldId="282"/>
            <ac:picMk id="11" creationId="{1CB7E8AE-A3AC-4BB7-A5C6-F00EC697B265}"/>
          </ac:picMkLst>
        </pc:picChg>
      </pc:sldChg>
      <pc:sldChg chg="addSp delSp modSp new mod setBg">
        <pc:chgData name="CHANDANA MN" userId="S::mchandanabtech20@ced.alliance.edu.in::d70552fc-75e6-44d9-a196-8a309e47e583" providerId="AD" clId="Web-{0F0C539B-04B7-88D3-10BA-38C41188B11D}" dt="2021-06-24T09:12:47.486" v="28"/>
        <pc:sldMkLst>
          <pc:docMk/>
          <pc:sldMk cId="2758256737" sldId="283"/>
        </pc:sldMkLst>
        <pc:spChg chg="mod">
          <ac:chgData name="CHANDANA MN" userId="S::mchandanabtech20@ced.alliance.edu.in::d70552fc-75e6-44d9-a196-8a309e47e583" providerId="AD" clId="Web-{0F0C539B-04B7-88D3-10BA-38C41188B11D}" dt="2021-06-24T09:12:47.486" v="28"/>
          <ac:spMkLst>
            <pc:docMk/>
            <pc:sldMk cId="2758256737" sldId="283"/>
            <ac:spMk id="2" creationId="{AE7367C2-D1CC-41BC-91C7-7CE89F8C759F}"/>
          </ac:spMkLst>
        </pc:spChg>
        <pc:spChg chg="del">
          <ac:chgData name="CHANDANA MN" userId="S::mchandanabtech20@ced.alliance.edu.in::d70552fc-75e6-44d9-a196-8a309e47e583" providerId="AD" clId="Web-{0F0C539B-04B7-88D3-10BA-38C41188B11D}" dt="2021-06-24T09:12:32.799" v="21"/>
          <ac:spMkLst>
            <pc:docMk/>
            <pc:sldMk cId="2758256737" sldId="283"/>
            <ac:spMk id="3" creationId="{659BD65C-D2F9-4A1F-AB7B-ED577B4AB9FE}"/>
          </ac:spMkLst>
        </pc:spChg>
        <pc:spChg chg="add">
          <ac:chgData name="CHANDANA MN" userId="S::mchandanabtech20@ced.alliance.edu.in::d70552fc-75e6-44d9-a196-8a309e47e583" providerId="AD" clId="Web-{0F0C539B-04B7-88D3-10BA-38C41188B11D}" dt="2021-06-24T09:12:47.486" v="28"/>
          <ac:spMkLst>
            <pc:docMk/>
            <pc:sldMk cId="2758256737" sldId="283"/>
            <ac:spMk id="9" creationId="{0BABF38A-8A0D-492E-BD20-6CF4D46B50BD}"/>
          </ac:spMkLst>
        </pc:spChg>
        <pc:spChg chg="add">
          <ac:chgData name="CHANDANA MN" userId="S::mchandanabtech20@ced.alliance.edu.in::d70552fc-75e6-44d9-a196-8a309e47e583" providerId="AD" clId="Web-{0F0C539B-04B7-88D3-10BA-38C41188B11D}" dt="2021-06-24T09:12:47.486" v="28"/>
          <ac:spMkLst>
            <pc:docMk/>
            <pc:sldMk cId="2758256737" sldId="283"/>
            <ac:spMk id="13" creationId="{310E06F9-9F12-4D1B-92C0-4B30818D093E}"/>
          </ac:spMkLst>
        </pc:spChg>
        <pc:spChg chg="add">
          <ac:chgData name="CHANDANA MN" userId="S::mchandanabtech20@ced.alliance.edu.in::d70552fc-75e6-44d9-a196-8a309e47e583" providerId="AD" clId="Web-{0F0C539B-04B7-88D3-10BA-38C41188B11D}" dt="2021-06-24T09:12:47.486" v="28"/>
          <ac:spMkLst>
            <pc:docMk/>
            <pc:sldMk cId="2758256737" sldId="283"/>
            <ac:spMk id="15" creationId="{8F5EFE88-F6A7-4B53-AF99-227DFC56A032}"/>
          </ac:spMkLst>
        </pc:spChg>
        <pc:spChg chg="add">
          <ac:chgData name="CHANDANA MN" userId="S::mchandanabtech20@ced.alliance.edu.in::d70552fc-75e6-44d9-a196-8a309e47e583" providerId="AD" clId="Web-{0F0C539B-04B7-88D3-10BA-38C41188B11D}" dt="2021-06-24T09:12:47.486" v="28"/>
          <ac:spMkLst>
            <pc:docMk/>
            <pc:sldMk cId="2758256737" sldId="283"/>
            <ac:spMk id="17" creationId="{BF9AF5CF-AE21-453A-8D3F-6D9FC64A18B2}"/>
          </ac:spMkLst>
        </pc:spChg>
        <pc:spChg chg="add">
          <ac:chgData name="CHANDANA MN" userId="S::mchandanabtech20@ced.alliance.edu.in::d70552fc-75e6-44d9-a196-8a309e47e583" providerId="AD" clId="Web-{0F0C539B-04B7-88D3-10BA-38C41188B11D}" dt="2021-06-24T09:12:47.486" v="28"/>
          <ac:spMkLst>
            <pc:docMk/>
            <pc:sldMk cId="2758256737" sldId="283"/>
            <ac:spMk id="19" creationId="{F18A41FE-6F14-49D2-8C0F-56A351A98EA1}"/>
          </ac:spMkLst>
        </pc:spChg>
        <pc:picChg chg="add mod ord">
          <ac:chgData name="CHANDANA MN" userId="S::mchandanabtech20@ced.alliance.edu.in::d70552fc-75e6-44d9-a196-8a309e47e583" providerId="AD" clId="Web-{0F0C539B-04B7-88D3-10BA-38C41188B11D}" dt="2021-06-24T09:12:47.486" v="28"/>
          <ac:picMkLst>
            <pc:docMk/>
            <pc:sldMk cId="2758256737" sldId="283"/>
            <ac:picMk id="4" creationId="{8C805FAC-F76A-44E3-989B-6B661D836A10}"/>
          </ac:picMkLst>
        </pc:picChg>
        <pc:picChg chg="add">
          <ac:chgData name="CHANDANA MN" userId="S::mchandanabtech20@ced.alliance.edu.in::d70552fc-75e6-44d9-a196-8a309e47e583" providerId="AD" clId="Web-{0F0C539B-04B7-88D3-10BA-38C41188B11D}" dt="2021-06-24T09:12:47.486" v="28"/>
          <ac:picMkLst>
            <pc:docMk/>
            <pc:sldMk cId="2758256737" sldId="283"/>
            <ac:picMk id="11" creationId="{1CB7E8AE-A3AC-4BB7-A5C6-F00EC697B265}"/>
          </ac:picMkLst>
        </pc:picChg>
      </pc:sldChg>
    </pc:docChg>
  </pc:docChgLst>
  <pc:docChgLst>
    <pc:chgData name="CHANDANA MN" userId="S::mchandanabtech20@ced.alliance.edu.in::d70552fc-75e6-44d9-a196-8a309e47e583" providerId="AD" clId="Web-{FE0AC79F-B0E5-0000-8A64-C5C8E40E0B82}"/>
    <pc:docChg chg="addSld modSld">
      <pc:chgData name="CHANDANA MN" userId="S::mchandanabtech20@ced.alliance.edu.in::d70552fc-75e6-44d9-a196-8a309e47e583" providerId="AD" clId="Web-{FE0AC79F-B0E5-0000-8A64-C5C8E40E0B82}" dt="2021-05-12T04:34:02.643" v="298"/>
      <pc:docMkLst>
        <pc:docMk/>
      </pc:docMkLst>
      <pc:sldChg chg="addSp delSp modSp mod setBg">
        <pc:chgData name="CHANDANA MN" userId="S::mchandanabtech20@ced.alliance.edu.in::d70552fc-75e6-44d9-a196-8a309e47e583" providerId="AD" clId="Web-{FE0AC79F-B0E5-0000-8A64-C5C8E40E0B82}" dt="2021-05-12T03:53:07.637" v="136" actId="20577"/>
        <pc:sldMkLst>
          <pc:docMk/>
          <pc:sldMk cId="3340057445" sldId="267"/>
        </pc:sldMkLst>
        <pc:spChg chg="mod">
          <ac:chgData name="CHANDANA MN" userId="S::mchandanabtech20@ced.alliance.edu.in::d70552fc-75e6-44d9-a196-8a309e47e583" providerId="AD" clId="Web-{FE0AC79F-B0E5-0000-8A64-C5C8E40E0B82}" dt="2021-05-12T03:35:50.086" v="35"/>
          <ac:spMkLst>
            <pc:docMk/>
            <pc:sldMk cId="3340057445" sldId="267"/>
            <ac:spMk id="2" creationId="{1B97A22A-A93D-4FC3-B383-E3957B86A376}"/>
          </ac:spMkLst>
        </pc:spChg>
        <pc:spChg chg="mod">
          <ac:chgData name="CHANDANA MN" userId="S::mchandanabtech20@ced.alliance.edu.in::d70552fc-75e6-44d9-a196-8a309e47e583" providerId="AD" clId="Web-{FE0AC79F-B0E5-0000-8A64-C5C8E40E0B82}" dt="2021-05-12T03:53:07.637" v="136" actId="20577"/>
          <ac:spMkLst>
            <pc:docMk/>
            <pc:sldMk cId="3340057445" sldId="267"/>
            <ac:spMk id="3" creationId="{602FC10F-83E8-40D3-A32B-7BBC29B7213C}"/>
          </ac:spMkLst>
        </pc:spChg>
        <pc:spChg chg="add del">
          <ac:chgData name="CHANDANA MN" userId="S::mchandanabtech20@ced.alliance.edu.in::d70552fc-75e6-44d9-a196-8a309e47e583" providerId="AD" clId="Web-{FE0AC79F-B0E5-0000-8A64-C5C8E40E0B82}" dt="2021-05-12T03:35:43.320" v="32"/>
          <ac:spMkLst>
            <pc:docMk/>
            <pc:sldMk cId="3340057445" sldId="267"/>
            <ac:spMk id="6" creationId="{8651CFA9-6065-4243-AC48-858E359780B1}"/>
          </ac:spMkLst>
        </pc:spChg>
        <pc:spChg chg="add del">
          <ac:chgData name="CHANDANA MN" userId="S::mchandanabtech20@ced.alliance.edu.in::d70552fc-75e6-44d9-a196-8a309e47e583" providerId="AD" clId="Web-{FE0AC79F-B0E5-0000-8A64-C5C8E40E0B82}" dt="2021-05-12T03:35:43.320" v="32"/>
          <ac:spMkLst>
            <pc:docMk/>
            <pc:sldMk cId="3340057445" sldId="267"/>
            <ac:spMk id="7" creationId="{FBC8BBE5-981E-4B0B-9654-32B5668BFF31}"/>
          </ac:spMkLst>
        </pc:spChg>
        <pc:spChg chg="add del">
          <ac:chgData name="CHANDANA MN" userId="S::mchandanabtech20@ced.alliance.edu.in::d70552fc-75e6-44d9-a196-8a309e47e583" providerId="AD" clId="Web-{FE0AC79F-B0E5-0000-8A64-C5C8E40E0B82}" dt="2021-05-12T03:35:43.320" v="32"/>
          <ac:spMkLst>
            <pc:docMk/>
            <pc:sldMk cId="3340057445" sldId="267"/>
            <ac:spMk id="8" creationId="{3B6A4C79-62F0-4DFD-A156-0F1AB7D2687F}"/>
          </ac:spMkLst>
        </pc:spChg>
        <pc:spChg chg="add del">
          <ac:chgData name="CHANDANA MN" userId="S::mchandanabtech20@ced.alliance.edu.in::d70552fc-75e6-44d9-a196-8a309e47e583" providerId="AD" clId="Web-{FE0AC79F-B0E5-0000-8A64-C5C8E40E0B82}" dt="2021-05-12T03:35:24.273" v="30"/>
          <ac:spMkLst>
            <pc:docMk/>
            <pc:sldMk cId="3340057445" sldId="267"/>
            <ac:spMk id="9" creationId="{4AB8125F-0FD8-48CD-9F43-73E5494EA774}"/>
          </ac:spMkLst>
        </pc:spChg>
        <pc:spChg chg="add del">
          <ac:chgData name="CHANDANA MN" userId="S::mchandanabtech20@ced.alliance.edu.in::d70552fc-75e6-44d9-a196-8a309e47e583" providerId="AD" clId="Web-{FE0AC79F-B0E5-0000-8A64-C5C8E40E0B82}" dt="2021-05-12T03:35:43.320" v="32"/>
          <ac:spMkLst>
            <pc:docMk/>
            <pc:sldMk cId="3340057445" sldId="267"/>
            <ac:spMk id="10" creationId="{7F7FF257-5D01-4829-AD0B-B2D6076B349C}"/>
          </ac:spMkLst>
        </pc:spChg>
        <pc:spChg chg="add del">
          <ac:chgData name="CHANDANA MN" userId="S::mchandanabtech20@ced.alliance.edu.in::d70552fc-75e6-44d9-a196-8a309e47e583" providerId="AD" clId="Web-{FE0AC79F-B0E5-0000-8A64-C5C8E40E0B82}" dt="2021-05-12T03:35:24.273" v="30"/>
          <ac:spMkLst>
            <pc:docMk/>
            <pc:sldMk cId="3340057445" sldId="267"/>
            <ac:spMk id="11" creationId="{0019DD6C-5899-4C07-864B-EB0A7D104ACF}"/>
          </ac:spMkLst>
        </pc:spChg>
        <pc:spChg chg="add del">
          <ac:chgData name="CHANDANA MN" userId="S::mchandanabtech20@ced.alliance.edu.in::d70552fc-75e6-44d9-a196-8a309e47e583" providerId="AD" clId="Web-{FE0AC79F-B0E5-0000-8A64-C5C8E40E0B82}" dt="2021-05-12T03:35:50.055" v="34"/>
          <ac:spMkLst>
            <pc:docMk/>
            <pc:sldMk cId="3340057445" sldId="267"/>
            <ac:spMk id="12" creationId="{4AB8125F-0FD8-48CD-9F43-73E5494EA774}"/>
          </ac:spMkLst>
        </pc:spChg>
        <pc:spChg chg="add del">
          <ac:chgData name="CHANDANA MN" userId="S::mchandanabtech20@ced.alliance.edu.in::d70552fc-75e6-44d9-a196-8a309e47e583" providerId="AD" clId="Web-{FE0AC79F-B0E5-0000-8A64-C5C8E40E0B82}" dt="2021-05-12T03:35:24.273" v="30"/>
          <ac:spMkLst>
            <pc:docMk/>
            <pc:sldMk cId="3340057445" sldId="267"/>
            <ac:spMk id="13" creationId="{EBDFFBC1-15BD-428E-B8AF-ECF5D1B76DEB}"/>
          </ac:spMkLst>
        </pc:spChg>
        <pc:spChg chg="add del">
          <ac:chgData name="CHANDANA MN" userId="S::mchandanabtech20@ced.alliance.edu.in::d70552fc-75e6-44d9-a196-8a309e47e583" providerId="AD" clId="Web-{FE0AC79F-B0E5-0000-8A64-C5C8E40E0B82}" dt="2021-05-12T03:35:50.055" v="34"/>
          <ac:spMkLst>
            <pc:docMk/>
            <pc:sldMk cId="3340057445" sldId="267"/>
            <ac:spMk id="14" creationId="{0019DD6C-5899-4C07-864B-EB0A7D104ACF}"/>
          </ac:spMkLst>
        </pc:spChg>
        <pc:spChg chg="add del">
          <ac:chgData name="CHANDANA MN" userId="S::mchandanabtech20@ced.alliance.edu.in::d70552fc-75e6-44d9-a196-8a309e47e583" providerId="AD" clId="Web-{FE0AC79F-B0E5-0000-8A64-C5C8E40E0B82}" dt="2021-05-12T03:35:24.273" v="30"/>
          <ac:spMkLst>
            <pc:docMk/>
            <pc:sldMk cId="3340057445" sldId="267"/>
            <ac:spMk id="15" creationId="{EBFB3075-0323-4EB0-B1A5-776A0E709CEF}"/>
          </ac:spMkLst>
        </pc:spChg>
        <pc:spChg chg="add del">
          <ac:chgData name="CHANDANA MN" userId="S::mchandanabtech20@ced.alliance.edu.in::d70552fc-75e6-44d9-a196-8a309e47e583" providerId="AD" clId="Web-{FE0AC79F-B0E5-0000-8A64-C5C8E40E0B82}" dt="2021-05-12T03:35:50.055" v="34"/>
          <ac:spMkLst>
            <pc:docMk/>
            <pc:sldMk cId="3340057445" sldId="267"/>
            <ac:spMk id="16" creationId="{EBDFFBC1-15BD-428E-B8AF-ECF5D1B76DEB}"/>
          </ac:spMkLst>
        </pc:spChg>
        <pc:spChg chg="add del">
          <ac:chgData name="CHANDANA MN" userId="S::mchandanabtech20@ced.alliance.edu.in::d70552fc-75e6-44d9-a196-8a309e47e583" providerId="AD" clId="Web-{FE0AC79F-B0E5-0000-8A64-C5C8E40E0B82}" dt="2021-05-12T03:35:50.055" v="34"/>
          <ac:spMkLst>
            <pc:docMk/>
            <pc:sldMk cId="3340057445" sldId="267"/>
            <ac:spMk id="17" creationId="{EBFB3075-0323-4EB0-B1A5-776A0E709CEF}"/>
          </ac:spMkLst>
        </pc:spChg>
        <pc:spChg chg="add">
          <ac:chgData name="CHANDANA MN" userId="S::mchandanabtech20@ced.alliance.edu.in::d70552fc-75e6-44d9-a196-8a309e47e583" providerId="AD" clId="Web-{FE0AC79F-B0E5-0000-8A64-C5C8E40E0B82}" dt="2021-05-12T03:35:50.086" v="35"/>
          <ac:spMkLst>
            <pc:docMk/>
            <pc:sldMk cId="3340057445" sldId="267"/>
            <ac:spMk id="18" creationId="{4AB8125F-0FD8-48CD-9F43-73E5494EA774}"/>
          </ac:spMkLst>
        </pc:spChg>
        <pc:spChg chg="add">
          <ac:chgData name="CHANDANA MN" userId="S::mchandanabtech20@ced.alliance.edu.in::d70552fc-75e6-44d9-a196-8a309e47e583" providerId="AD" clId="Web-{FE0AC79F-B0E5-0000-8A64-C5C8E40E0B82}" dt="2021-05-12T03:35:50.086" v="35"/>
          <ac:spMkLst>
            <pc:docMk/>
            <pc:sldMk cId="3340057445" sldId="267"/>
            <ac:spMk id="19" creationId="{0019DD6C-5899-4C07-864B-EB0A7D104ACF}"/>
          </ac:spMkLst>
        </pc:spChg>
        <pc:spChg chg="add">
          <ac:chgData name="CHANDANA MN" userId="S::mchandanabtech20@ced.alliance.edu.in::d70552fc-75e6-44d9-a196-8a309e47e583" providerId="AD" clId="Web-{FE0AC79F-B0E5-0000-8A64-C5C8E40E0B82}" dt="2021-05-12T03:35:50.086" v="35"/>
          <ac:spMkLst>
            <pc:docMk/>
            <pc:sldMk cId="3340057445" sldId="267"/>
            <ac:spMk id="20" creationId="{EBDFFBC1-15BD-428E-B8AF-ECF5D1B76DEB}"/>
          </ac:spMkLst>
        </pc:spChg>
        <pc:spChg chg="add">
          <ac:chgData name="CHANDANA MN" userId="S::mchandanabtech20@ced.alliance.edu.in::d70552fc-75e6-44d9-a196-8a309e47e583" providerId="AD" clId="Web-{FE0AC79F-B0E5-0000-8A64-C5C8E40E0B82}" dt="2021-05-12T03:35:50.086" v="35"/>
          <ac:spMkLst>
            <pc:docMk/>
            <pc:sldMk cId="3340057445" sldId="267"/>
            <ac:spMk id="21" creationId="{EBFB3075-0323-4EB0-B1A5-776A0E709CEF}"/>
          </ac:spMkLst>
        </pc:spChg>
        <pc:picChg chg="add mod">
          <ac:chgData name="CHANDANA MN" userId="S::mchandanabtech20@ced.alliance.edu.in::d70552fc-75e6-44d9-a196-8a309e47e583" providerId="AD" clId="Web-{FE0AC79F-B0E5-0000-8A64-C5C8E40E0B82}" dt="2021-05-12T03:37:50.997" v="51" actId="1076"/>
          <ac:picMkLst>
            <pc:docMk/>
            <pc:sldMk cId="3340057445" sldId="267"/>
            <ac:picMk id="4" creationId="{0A1CE9B5-333A-4266-A588-C107A6651AA4}"/>
          </ac:picMkLst>
        </pc:picChg>
      </pc:sldChg>
      <pc:sldChg chg="addSp modSp new mod setBg">
        <pc:chgData name="CHANDANA MN" userId="S::mchandanabtech20@ced.alliance.edu.in::d70552fc-75e6-44d9-a196-8a309e47e583" providerId="AD" clId="Web-{FE0AC79F-B0E5-0000-8A64-C5C8E40E0B82}" dt="2021-05-12T03:53:34.044" v="139" actId="20577"/>
        <pc:sldMkLst>
          <pc:docMk/>
          <pc:sldMk cId="1106826732" sldId="268"/>
        </pc:sldMkLst>
        <pc:spChg chg="mod">
          <ac:chgData name="CHANDANA MN" userId="S::mchandanabtech20@ced.alliance.edu.in::d70552fc-75e6-44d9-a196-8a309e47e583" providerId="AD" clId="Web-{FE0AC79F-B0E5-0000-8A64-C5C8E40E0B82}" dt="2021-05-12T03:50:37.695" v="119" actId="1076"/>
          <ac:spMkLst>
            <pc:docMk/>
            <pc:sldMk cId="1106826732" sldId="268"/>
            <ac:spMk id="2" creationId="{6A2DDB91-1F7E-4CAC-B69B-E8D3E9CCD26B}"/>
          </ac:spMkLst>
        </pc:spChg>
        <pc:spChg chg="mod">
          <ac:chgData name="CHANDANA MN" userId="S::mchandanabtech20@ced.alliance.edu.in::d70552fc-75e6-44d9-a196-8a309e47e583" providerId="AD" clId="Web-{FE0AC79F-B0E5-0000-8A64-C5C8E40E0B82}" dt="2021-05-12T03:53:34.044" v="139" actId="20577"/>
          <ac:spMkLst>
            <pc:docMk/>
            <pc:sldMk cId="1106826732" sldId="268"/>
            <ac:spMk id="3" creationId="{B55D8F06-CD6F-4466-B63F-68888B9C5A56}"/>
          </ac:spMkLst>
        </pc:spChg>
        <pc:spChg chg="add">
          <ac:chgData name="CHANDANA MN" userId="S::mchandanabtech20@ced.alliance.edu.in::d70552fc-75e6-44d9-a196-8a309e47e583" providerId="AD" clId="Web-{FE0AC79F-B0E5-0000-8A64-C5C8E40E0B82}" dt="2021-05-12T03:50:22.772" v="117"/>
          <ac:spMkLst>
            <pc:docMk/>
            <pc:sldMk cId="1106826732" sldId="268"/>
            <ac:spMk id="10" creationId="{8651CFA9-6065-4243-AC48-858E359780B1}"/>
          </ac:spMkLst>
        </pc:spChg>
        <pc:spChg chg="add">
          <ac:chgData name="CHANDANA MN" userId="S::mchandanabtech20@ced.alliance.edu.in::d70552fc-75e6-44d9-a196-8a309e47e583" providerId="AD" clId="Web-{FE0AC79F-B0E5-0000-8A64-C5C8E40E0B82}" dt="2021-05-12T03:50:22.772" v="117"/>
          <ac:spMkLst>
            <pc:docMk/>
            <pc:sldMk cId="1106826732" sldId="268"/>
            <ac:spMk id="12" creationId="{FBC8BBE5-981E-4B0B-9654-32B5668BFF31}"/>
          </ac:spMkLst>
        </pc:spChg>
        <pc:spChg chg="add">
          <ac:chgData name="CHANDANA MN" userId="S::mchandanabtech20@ced.alliance.edu.in::d70552fc-75e6-44d9-a196-8a309e47e583" providerId="AD" clId="Web-{FE0AC79F-B0E5-0000-8A64-C5C8E40E0B82}" dt="2021-05-12T03:50:22.772" v="117"/>
          <ac:spMkLst>
            <pc:docMk/>
            <pc:sldMk cId="1106826732" sldId="268"/>
            <ac:spMk id="14" creationId="{094C9708-F6A4-4956-B261-A4A2C4DFEBF7}"/>
          </ac:spMkLst>
        </pc:spChg>
        <pc:spChg chg="add">
          <ac:chgData name="CHANDANA MN" userId="S::mchandanabtech20@ced.alliance.edu.in::d70552fc-75e6-44d9-a196-8a309e47e583" providerId="AD" clId="Web-{FE0AC79F-B0E5-0000-8A64-C5C8E40E0B82}" dt="2021-05-12T03:50:22.772" v="117"/>
          <ac:spMkLst>
            <pc:docMk/>
            <pc:sldMk cId="1106826732" sldId="268"/>
            <ac:spMk id="16" creationId="{592DB257-3E16-4A3C-9E28-4682828127AD}"/>
          </ac:spMkLst>
        </pc:spChg>
        <pc:spChg chg="add">
          <ac:chgData name="CHANDANA MN" userId="S::mchandanabtech20@ced.alliance.edu.in::d70552fc-75e6-44d9-a196-8a309e47e583" providerId="AD" clId="Web-{FE0AC79F-B0E5-0000-8A64-C5C8E40E0B82}" dt="2021-05-12T03:50:22.772" v="117"/>
          <ac:spMkLst>
            <pc:docMk/>
            <pc:sldMk cId="1106826732" sldId="268"/>
            <ac:spMk id="18" creationId="{487685E6-1160-459B-8C70-301404C06C23}"/>
          </ac:spMkLst>
        </pc:spChg>
        <pc:picChg chg="add mod">
          <ac:chgData name="CHANDANA MN" userId="S::mchandanabtech20@ced.alliance.edu.in::d70552fc-75e6-44d9-a196-8a309e47e583" providerId="AD" clId="Web-{FE0AC79F-B0E5-0000-8A64-C5C8E40E0B82}" dt="2021-05-12T03:50:22.772" v="117"/>
          <ac:picMkLst>
            <pc:docMk/>
            <pc:sldMk cId="1106826732" sldId="268"/>
            <ac:picMk id="4" creationId="{C71AAFE9-8D91-4B71-9BA6-8B58A6DC4096}"/>
          </ac:picMkLst>
        </pc:picChg>
        <pc:picChg chg="add mod">
          <ac:chgData name="CHANDANA MN" userId="S::mchandanabtech20@ced.alliance.edu.in::d70552fc-75e6-44d9-a196-8a309e47e583" providerId="AD" clId="Web-{FE0AC79F-B0E5-0000-8A64-C5C8E40E0B82}" dt="2021-05-12T03:50:22.772" v="117"/>
          <ac:picMkLst>
            <pc:docMk/>
            <pc:sldMk cId="1106826732" sldId="268"/>
            <ac:picMk id="5" creationId="{0094FBEA-8408-4AAD-BFE0-E545570D3982}"/>
          </ac:picMkLst>
        </pc:picChg>
      </pc:sldChg>
      <pc:sldChg chg="addSp modSp new mod setBg">
        <pc:chgData name="CHANDANA MN" userId="S::mchandanabtech20@ced.alliance.edu.in::d70552fc-75e6-44d9-a196-8a309e47e583" providerId="AD" clId="Web-{FE0AC79F-B0E5-0000-8A64-C5C8E40E0B82}" dt="2021-05-12T04:21:40.243" v="205" actId="20577"/>
        <pc:sldMkLst>
          <pc:docMk/>
          <pc:sldMk cId="317061575" sldId="269"/>
        </pc:sldMkLst>
        <pc:spChg chg="mod">
          <ac:chgData name="CHANDANA MN" userId="S::mchandanabtech20@ced.alliance.edu.in::d70552fc-75e6-44d9-a196-8a309e47e583" providerId="AD" clId="Web-{FE0AC79F-B0E5-0000-8A64-C5C8E40E0B82}" dt="2021-05-12T04:19:17.097" v="184" actId="1076"/>
          <ac:spMkLst>
            <pc:docMk/>
            <pc:sldMk cId="317061575" sldId="269"/>
            <ac:spMk id="2" creationId="{FCCCB838-BF75-41FF-AD05-E33A047884F4}"/>
          </ac:spMkLst>
        </pc:spChg>
        <pc:spChg chg="mod">
          <ac:chgData name="CHANDANA MN" userId="S::mchandanabtech20@ced.alliance.edu.in::d70552fc-75e6-44d9-a196-8a309e47e583" providerId="AD" clId="Web-{FE0AC79F-B0E5-0000-8A64-C5C8E40E0B82}" dt="2021-05-12T04:21:40.243" v="205" actId="20577"/>
          <ac:spMkLst>
            <pc:docMk/>
            <pc:sldMk cId="317061575" sldId="269"/>
            <ac:spMk id="3" creationId="{3720B937-9945-4490-B301-FA2B8CA763D9}"/>
          </ac:spMkLst>
        </pc:spChg>
        <pc:spChg chg="add">
          <ac:chgData name="CHANDANA MN" userId="S::mchandanabtech20@ced.alliance.edu.in::d70552fc-75e6-44d9-a196-8a309e47e583" providerId="AD" clId="Web-{FE0AC79F-B0E5-0000-8A64-C5C8E40E0B82}" dt="2021-05-12T04:18:52.299" v="175"/>
          <ac:spMkLst>
            <pc:docMk/>
            <pc:sldMk cId="317061575" sldId="269"/>
            <ac:spMk id="10" creationId="{8651CFA9-6065-4243-AC48-858E359780B1}"/>
          </ac:spMkLst>
        </pc:spChg>
        <pc:spChg chg="add">
          <ac:chgData name="CHANDANA MN" userId="S::mchandanabtech20@ced.alliance.edu.in::d70552fc-75e6-44d9-a196-8a309e47e583" providerId="AD" clId="Web-{FE0AC79F-B0E5-0000-8A64-C5C8E40E0B82}" dt="2021-05-12T04:18:52.299" v="175"/>
          <ac:spMkLst>
            <pc:docMk/>
            <pc:sldMk cId="317061575" sldId="269"/>
            <ac:spMk id="12" creationId="{FBC8BBE5-981E-4B0B-9654-32B5668BFF31}"/>
          </ac:spMkLst>
        </pc:spChg>
        <pc:spChg chg="add">
          <ac:chgData name="CHANDANA MN" userId="S::mchandanabtech20@ced.alliance.edu.in::d70552fc-75e6-44d9-a196-8a309e47e583" providerId="AD" clId="Web-{FE0AC79F-B0E5-0000-8A64-C5C8E40E0B82}" dt="2021-05-12T04:18:52.299" v="175"/>
          <ac:spMkLst>
            <pc:docMk/>
            <pc:sldMk cId="317061575" sldId="269"/>
            <ac:spMk id="14" creationId="{094C9708-F6A4-4956-B261-A4A2C4DFEBF7}"/>
          </ac:spMkLst>
        </pc:spChg>
        <pc:spChg chg="add">
          <ac:chgData name="CHANDANA MN" userId="S::mchandanabtech20@ced.alliance.edu.in::d70552fc-75e6-44d9-a196-8a309e47e583" providerId="AD" clId="Web-{FE0AC79F-B0E5-0000-8A64-C5C8E40E0B82}" dt="2021-05-12T04:18:52.299" v="175"/>
          <ac:spMkLst>
            <pc:docMk/>
            <pc:sldMk cId="317061575" sldId="269"/>
            <ac:spMk id="16" creationId="{592DB257-3E16-4A3C-9E28-4682828127AD}"/>
          </ac:spMkLst>
        </pc:spChg>
        <pc:spChg chg="add">
          <ac:chgData name="CHANDANA MN" userId="S::mchandanabtech20@ced.alliance.edu.in::d70552fc-75e6-44d9-a196-8a309e47e583" providerId="AD" clId="Web-{FE0AC79F-B0E5-0000-8A64-C5C8E40E0B82}" dt="2021-05-12T04:18:52.299" v="175"/>
          <ac:spMkLst>
            <pc:docMk/>
            <pc:sldMk cId="317061575" sldId="269"/>
            <ac:spMk id="18" creationId="{487685E6-1160-459B-8C70-301404C06C23}"/>
          </ac:spMkLst>
        </pc:spChg>
        <pc:picChg chg="add mod ord">
          <ac:chgData name="CHANDANA MN" userId="S::mchandanabtech20@ced.alliance.edu.in::d70552fc-75e6-44d9-a196-8a309e47e583" providerId="AD" clId="Web-{FE0AC79F-B0E5-0000-8A64-C5C8E40E0B82}" dt="2021-05-12T04:19:06.534" v="181" actId="1076"/>
          <ac:picMkLst>
            <pc:docMk/>
            <pc:sldMk cId="317061575" sldId="269"/>
            <ac:picMk id="4" creationId="{47A8194A-0654-4158-9A19-2F0523ED8C8C}"/>
          </ac:picMkLst>
        </pc:picChg>
        <pc:picChg chg="add mod">
          <ac:chgData name="CHANDANA MN" userId="S::mchandanabtech20@ced.alliance.edu.in::d70552fc-75e6-44d9-a196-8a309e47e583" providerId="AD" clId="Web-{FE0AC79F-B0E5-0000-8A64-C5C8E40E0B82}" dt="2021-05-12T04:19:07.956" v="182" actId="1076"/>
          <ac:picMkLst>
            <pc:docMk/>
            <pc:sldMk cId="317061575" sldId="269"/>
            <ac:picMk id="5" creationId="{D9E87C26-44EA-487B-9DB6-A3E42EF9A9F9}"/>
          </ac:picMkLst>
        </pc:picChg>
      </pc:sldChg>
      <pc:sldChg chg="addSp delSp modSp new">
        <pc:chgData name="CHANDANA MN" userId="S::mchandanabtech20@ced.alliance.edu.in::d70552fc-75e6-44d9-a196-8a309e47e583" providerId="AD" clId="Web-{FE0AC79F-B0E5-0000-8A64-C5C8E40E0B82}" dt="2021-05-12T04:34:02.643" v="298"/>
        <pc:sldMkLst>
          <pc:docMk/>
          <pc:sldMk cId="1066754501" sldId="270"/>
        </pc:sldMkLst>
        <pc:spChg chg="del">
          <ac:chgData name="CHANDANA MN" userId="S::mchandanabtech20@ced.alliance.edu.in::d70552fc-75e6-44d9-a196-8a309e47e583" providerId="AD" clId="Web-{FE0AC79F-B0E5-0000-8A64-C5C8E40E0B82}" dt="2021-05-12T04:24:18.967" v="207"/>
          <ac:spMkLst>
            <pc:docMk/>
            <pc:sldMk cId="1066754501" sldId="270"/>
            <ac:spMk id="3" creationId="{B0B76BAF-957B-4EF5-A2F5-E577C3D22B1D}"/>
          </ac:spMkLst>
        </pc:spChg>
        <pc:spChg chg="add mod">
          <ac:chgData name="CHANDANA MN" userId="S::mchandanabtech20@ced.alliance.edu.in::d70552fc-75e6-44d9-a196-8a309e47e583" providerId="AD" clId="Web-{FE0AC79F-B0E5-0000-8A64-C5C8E40E0B82}" dt="2021-05-12T04:31:34.638" v="294"/>
          <ac:spMkLst>
            <pc:docMk/>
            <pc:sldMk cId="1066754501" sldId="270"/>
            <ac:spMk id="764" creationId="{86234A84-084A-407D-AECD-F7267BB545D3}"/>
          </ac:spMkLst>
        </pc:spChg>
        <pc:spChg chg="add mod">
          <ac:chgData name="CHANDANA MN" userId="S::mchandanabtech20@ced.alliance.edu.in::d70552fc-75e6-44d9-a196-8a309e47e583" providerId="AD" clId="Web-{FE0AC79F-B0E5-0000-8A64-C5C8E40E0B82}" dt="2021-05-12T04:32:06.358" v="297" actId="1076"/>
          <ac:spMkLst>
            <pc:docMk/>
            <pc:sldMk cId="1066754501" sldId="270"/>
            <ac:spMk id="765" creationId="{E1D4B2C6-5FF5-48C7-8351-8CC6D623F8CE}"/>
          </ac:spMkLst>
        </pc:spChg>
        <pc:spChg chg="add">
          <ac:chgData name="CHANDANA MN" userId="S::mchandanabtech20@ced.alliance.edu.in::d70552fc-75e6-44d9-a196-8a309e47e583" providerId="AD" clId="Web-{FE0AC79F-B0E5-0000-8A64-C5C8E40E0B82}" dt="2021-05-12T04:34:02.643" v="298"/>
          <ac:spMkLst>
            <pc:docMk/>
            <pc:sldMk cId="1066754501" sldId="270"/>
            <ac:spMk id="766" creationId="{C259A130-4767-4FB2-8DD1-B3EF938759D3}"/>
          </ac:spMkLst>
        </pc:spChg>
        <pc:graphicFrameChg chg="add del mod ord modGraphic">
          <ac:chgData name="CHANDANA MN" userId="S::mchandanabtech20@ced.alliance.edu.in::d70552fc-75e6-44d9-a196-8a309e47e583" providerId="AD" clId="Web-{FE0AC79F-B0E5-0000-8A64-C5C8E40E0B82}" dt="2021-05-12T04:31:34.638" v="294"/>
          <ac:graphicFrameMkLst>
            <pc:docMk/>
            <pc:sldMk cId="1066754501" sldId="270"/>
            <ac:graphicFrameMk id="4" creationId="{381D2F8A-005E-484F-91B1-84FE25B7AF18}"/>
          </ac:graphicFrameMkLst>
        </pc:graphicFrameChg>
      </pc:sldChg>
    </pc:docChg>
  </pc:docChgLst>
  <pc:docChgLst>
    <pc:chgData name="CHANDANA MN" userId="S::mchandanabtech20@ced.alliance.edu.in::d70552fc-75e6-44d9-a196-8a309e47e583" providerId="AD" clId="Web-{D6D1C37D-A3C9-68A9-3776-DDBFBBABDB36}"/>
    <pc:docChg chg="addSld modSld">
      <pc:chgData name="CHANDANA MN" userId="S::mchandanabtech20@ced.alliance.edu.in::d70552fc-75e6-44d9-a196-8a309e47e583" providerId="AD" clId="Web-{D6D1C37D-A3C9-68A9-3776-DDBFBBABDB36}" dt="2021-05-13T08:15:35.204" v="94" actId="20577"/>
      <pc:docMkLst>
        <pc:docMk/>
      </pc:docMkLst>
      <pc:sldChg chg="modSp">
        <pc:chgData name="CHANDANA MN" userId="S::mchandanabtech20@ced.alliance.edu.in::d70552fc-75e6-44d9-a196-8a309e47e583" providerId="AD" clId="Web-{D6D1C37D-A3C9-68A9-3776-DDBFBBABDB36}" dt="2021-05-13T08:07:32.121" v="0" actId="20577"/>
        <pc:sldMkLst>
          <pc:docMk/>
          <pc:sldMk cId="1194440229" sldId="256"/>
        </pc:sldMkLst>
        <pc:spChg chg="mod">
          <ac:chgData name="CHANDANA MN" userId="S::mchandanabtech20@ced.alliance.edu.in::d70552fc-75e6-44d9-a196-8a309e47e583" providerId="AD" clId="Web-{D6D1C37D-A3C9-68A9-3776-DDBFBBABDB36}" dt="2021-05-13T08:07:32.121" v="0" actId="20577"/>
          <ac:spMkLst>
            <pc:docMk/>
            <pc:sldMk cId="1194440229" sldId="256"/>
            <ac:spMk id="3" creationId="{00000000-0000-0000-0000-000000000000}"/>
          </ac:spMkLst>
        </pc:spChg>
      </pc:sldChg>
      <pc:sldChg chg="addSp delSp modSp new mod setBg">
        <pc:chgData name="CHANDANA MN" userId="S::mchandanabtech20@ced.alliance.edu.in::d70552fc-75e6-44d9-a196-8a309e47e583" providerId="AD" clId="Web-{D6D1C37D-A3C9-68A9-3776-DDBFBBABDB36}" dt="2021-05-13T08:15:35.204" v="94" actId="20577"/>
        <pc:sldMkLst>
          <pc:docMk/>
          <pc:sldMk cId="587326520" sldId="275"/>
        </pc:sldMkLst>
        <pc:spChg chg="mod">
          <ac:chgData name="CHANDANA MN" userId="S::mchandanabtech20@ced.alliance.edu.in::d70552fc-75e6-44d9-a196-8a309e47e583" providerId="AD" clId="Web-{D6D1C37D-A3C9-68A9-3776-DDBFBBABDB36}" dt="2021-05-13T08:15:16.453" v="93"/>
          <ac:spMkLst>
            <pc:docMk/>
            <pc:sldMk cId="587326520" sldId="275"/>
            <ac:spMk id="2" creationId="{F26DB23E-7FC0-4830-99EF-C824E2CD87A9}"/>
          </ac:spMkLst>
        </pc:spChg>
        <pc:spChg chg="del mod">
          <ac:chgData name="CHANDANA MN" userId="S::mchandanabtech20@ced.alliance.edu.in::d70552fc-75e6-44d9-a196-8a309e47e583" providerId="AD" clId="Web-{D6D1C37D-A3C9-68A9-3776-DDBFBBABDB36}" dt="2021-05-13T08:14:50.795" v="92"/>
          <ac:spMkLst>
            <pc:docMk/>
            <pc:sldMk cId="587326520" sldId="275"/>
            <ac:spMk id="3" creationId="{384BD1F1-377D-450E-8AD3-78A5000C6765}"/>
          </ac:spMkLst>
        </pc:spChg>
        <pc:spChg chg="add del">
          <ac:chgData name="CHANDANA MN" userId="S::mchandanabtech20@ced.alliance.edu.in::d70552fc-75e6-44d9-a196-8a309e47e583" providerId="AD" clId="Web-{D6D1C37D-A3C9-68A9-3776-DDBFBBABDB36}" dt="2021-05-13T08:15:16.453" v="93"/>
          <ac:spMkLst>
            <pc:docMk/>
            <pc:sldMk cId="587326520" sldId="275"/>
            <ac:spMk id="9" creationId="{8651CFA9-6065-4243-AC48-858E359780B1}"/>
          </ac:spMkLst>
        </pc:spChg>
        <pc:spChg chg="add del">
          <ac:chgData name="CHANDANA MN" userId="S::mchandanabtech20@ced.alliance.edu.in::d70552fc-75e6-44d9-a196-8a309e47e583" providerId="AD" clId="Web-{D6D1C37D-A3C9-68A9-3776-DDBFBBABDB36}" dt="2021-05-13T08:15:16.453" v="93"/>
          <ac:spMkLst>
            <pc:docMk/>
            <pc:sldMk cId="587326520" sldId="275"/>
            <ac:spMk id="11" creationId="{37962AE0-6A1C-4B76-9D52-10E5E6D7D3BB}"/>
          </ac:spMkLst>
        </pc:spChg>
        <pc:spChg chg="add">
          <ac:chgData name="CHANDANA MN" userId="S::mchandanabtech20@ced.alliance.edu.in::d70552fc-75e6-44d9-a196-8a309e47e583" providerId="AD" clId="Web-{D6D1C37D-A3C9-68A9-3776-DDBFBBABDB36}" dt="2021-05-13T08:15:16.453" v="93"/>
          <ac:spMkLst>
            <pc:docMk/>
            <pc:sldMk cId="587326520" sldId="275"/>
            <ac:spMk id="20" creationId="{43A9B7B3-F171-4C25-99FC-C54250F0649B}"/>
          </ac:spMkLst>
        </pc:spChg>
        <pc:spChg chg="add">
          <ac:chgData name="CHANDANA MN" userId="S::mchandanabtech20@ced.alliance.edu.in::d70552fc-75e6-44d9-a196-8a309e47e583" providerId="AD" clId="Web-{D6D1C37D-A3C9-68A9-3776-DDBFBBABDB36}" dt="2021-05-13T08:15:16.453" v="93"/>
          <ac:spMkLst>
            <pc:docMk/>
            <pc:sldMk cId="587326520" sldId="275"/>
            <ac:spMk id="22" creationId="{D2D5C7C5-9C27-4A61-9F57-1857D45320FD}"/>
          </ac:spMkLst>
        </pc:spChg>
        <pc:spChg chg="add">
          <ac:chgData name="CHANDANA MN" userId="S::mchandanabtech20@ced.alliance.edu.in::d70552fc-75e6-44d9-a196-8a309e47e583" providerId="AD" clId="Web-{D6D1C37D-A3C9-68A9-3776-DDBFBBABDB36}" dt="2021-05-13T08:15:16.453" v="93"/>
          <ac:spMkLst>
            <pc:docMk/>
            <pc:sldMk cId="587326520" sldId="275"/>
            <ac:spMk id="24" creationId="{84B9546E-20BE-462C-8BE8-4EBDB46F8651}"/>
          </ac:spMkLst>
        </pc:spChg>
        <pc:spChg chg="add">
          <ac:chgData name="CHANDANA MN" userId="S::mchandanabtech20@ced.alliance.edu.in::d70552fc-75e6-44d9-a196-8a309e47e583" providerId="AD" clId="Web-{D6D1C37D-A3C9-68A9-3776-DDBFBBABDB36}" dt="2021-05-13T08:15:16.453" v="93"/>
          <ac:spMkLst>
            <pc:docMk/>
            <pc:sldMk cId="587326520" sldId="275"/>
            <ac:spMk id="26" creationId="{DFE5D2E8-C366-48AC-97AE-18C67E4EF969}"/>
          </ac:spMkLst>
        </pc:spChg>
        <pc:graphicFrameChg chg="add mod modGraphic">
          <ac:chgData name="CHANDANA MN" userId="S::mchandanabtech20@ced.alliance.edu.in::d70552fc-75e6-44d9-a196-8a309e47e583" providerId="AD" clId="Web-{D6D1C37D-A3C9-68A9-3776-DDBFBBABDB36}" dt="2021-05-13T08:15:35.204" v="94" actId="20577"/>
          <ac:graphicFrameMkLst>
            <pc:docMk/>
            <pc:sldMk cId="587326520" sldId="275"/>
            <ac:graphicFrameMk id="5" creationId="{50EDB63E-0AE3-4589-A3A8-ACCB16D7E20B}"/>
          </ac:graphicFrameMkLst>
        </pc:graphicFrameChg>
        <pc:picChg chg="add del">
          <ac:chgData name="CHANDANA MN" userId="S::mchandanabtech20@ced.alliance.edu.in::d70552fc-75e6-44d9-a196-8a309e47e583" providerId="AD" clId="Web-{D6D1C37D-A3C9-68A9-3776-DDBFBBABDB36}" dt="2021-05-13T08:15:16.453" v="93"/>
          <ac:picMkLst>
            <pc:docMk/>
            <pc:sldMk cId="587326520" sldId="275"/>
            <ac:picMk id="13" creationId="{A72D06A1-BA08-4820-BBC8-B24DDB32A376}"/>
          </ac:picMkLst>
        </pc:picChg>
        <pc:picChg chg="add del">
          <ac:chgData name="CHANDANA MN" userId="S::mchandanabtech20@ced.alliance.edu.in::d70552fc-75e6-44d9-a196-8a309e47e583" providerId="AD" clId="Web-{D6D1C37D-A3C9-68A9-3776-DDBFBBABDB36}" dt="2021-05-13T08:15:16.453" v="93"/>
          <ac:picMkLst>
            <pc:docMk/>
            <pc:sldMk cId="587326520" sldId="275"/>
            <ac:picMk id="15" creationId="{1295E665-0408-4072-94B3-49BA5ACBCBD3}"/>
          </ac:picMkLst>
        </pc:picChg>
      </pc:sldChg>
    </pc:docChg>
  </pc:docChgLst>
  <pc:docChgLst>
    <pc:chgData name="CHANDANA MN" userId="S::mchandanabtech20@ced.alliance.edu.in::d70552fc-75e6-44d9-a196-8a309e47e583" providerId="AD" clId="Web-{15E76388-77DC-B7C4-4D19-F742D4208A28}"/>
    <pc:docChg chg="modSld">
      <pc:chgData name="CHANDANA MN" userId="S::mchandanabtech20@ced.alliance.edu.in::d70552fc-75e6-44d9-a196-8a309e47e583" providerId="AD" clId="Web-{15E76388-77DC-B7C4-4D19-F742D4208A28}" dt="2021-06-29T04:58:18.833" v="0"/>
      <pc:docMkLst>
        <pc:docMk/>
      </pc:docMkLst>
      <pc:sldChg chg="modSp">
        <pc:chgData name="CHANDANA MN" userId="S::mchandanabtech20@ced.alliance.edu.in::d70552fc-75e6-44d9-a196-8a309e47e583" providerId="AD" clId="Web-{15E76388-77DC-B7C4-4D19-F742D4208A28}" dt="2021-06-29T04:58:18.833" v="0"/>
        <pc:sldMkLst>
          <pc:docMk/>
          <pc:sldMk cId="2758256737" sldId="283"/>
        </pc:sldMkLst>
        <pc:picChg chg="mod">
          <ac:chgData name="CHANDANA MN" userId="S::mchandanabtech20@ced.alliance.edu.in::d70552fc-75e6-44d9-a196-8a309e47e583" providerId="AD" clId="Web-{15E76388-77DC-B7C4-4D19-F742D4208A28}" dt="2021-06-29T04:58:18.833" v="0"/>
          <ac:picMkLst>
            <pc:docMk/>
            <pc:sldMk cId="2758256737" sldId="283"/>
            <ac:picMk id="4" creationId="{8C805FAC-F76A-44E3-989B-6B661D836A10}"/>
          </ac:picMkLst>
        </pc:picChg>
      </pc:sldChg>
    </pc:docChg>
  </pc:docChgLst>
  <pc:docChgLst>
    <pc:chgData name="CHANDANA MN" userId="S::mchandanabtech20@ced.alliance.edu.in::d70552fc-75e6-44d9-a196-8a309e47e583" providerId="AD" clId="Web-{BFDFE40B-0CE3-CFE9-E464-98BFDCE924FB}"/>
    <pc:docChg chg="addSld modSld">
      <pc:chgData name="CHANDANA MN" userId="S::mchandanabtech20@ced.alliance.edu.in::d70552fc-75e6-44d9-a196-8a309e47e583" providerId="AD" clId="Web-{BFDFE40B-0CE3-CFE9-E464-98BFDCE924FB}" dt="2021-07-05T13:04:19.489" v="46" actId="14100"/>
      <pc:docMkLst>
        <pc:docMk/>
      </pc:docMkLst>
      <pc:sldChg chg="modSp">
        <pc:chgData name="CHANDANA MN" userId="S::mchandanabtech20@ced.alliance.edu.in::d70552fc-75e6-44d9-a196-8a309e47e583" providerId="AD" clId="Web-{BFDFE40B-0CE3-CFE9-E464-98BFDCE924FB}" dt="2021-07-05T12:51:48.640" v="12" actId="20577"/>
        <pc:sldMkLst>
          <pc:docMk/>
          <pc:sldMk cId="2820369626" sldId="281"/>
        </pc:sldMkLst>
        <pc:spChg chg="mod">
          <ac:chgData name="CHANDANA MN" userId="S::mchandanabtech20@ced.alliance.edu.in::d70552fc-75e6-44d9-a196-8a309e47e583" providerId="AD" clId="Web-{BFDFE40B-0CE3-CFE9-E464-98BFDCE924FB}" dt="2021-07-05T12:51:48.640" v="12" actId="20577"/>
          <ac:spMkLst>
            <pc:docMk/>
            <pc:sldMk cId="2820369626" sldId="281"/>
            <ac:spMk id="2" creationId="{282C2294-B111-4180-9845-0BC9D5B88F47}"/>
          </ac:spMkLst>
        </pc:spChg>
      </pc:sldChg>
      <pc:sldChg chg="modSp">
        <pc:chgData name="CHANDANA MN" userId="S::mchandanabtech20@ced.alliance.edu.in::d70552fc-75e6-44d9-a196-8a309e47e583" providerId="AD" clId="Web-{BFDFE40B-0CE3-CFE9-E464-98BFDCE924FB}" dt="2021-07-05T12:53:18.078" v="23" actId="20577"/>
        <pc:sldMkLst>
          <pc:docMk/>
          <pc:sldMk cId="4185708211" sldId="282"/>
        </pc:sldMkLst>
        <pc:spChg chg="mod">
          <ac:chgData name="CHANDANA MN" userId="S::mchandanabtech20@ced.alliance.edu.in::d70552fc-75e6-44d9-a196-8a309e47e583" providerId="AD" clId="Web-{BFDFE40B-0CE3-CFE9-E464-98BFDCE924FB}" dt="2021-07-05T12:53:18.078" v="23" actId="20577"/>
          <ac:spMkLst>
            <pc:docMk/>
            <pc:sldMk cId="4185708211" sldId="282"/>
            <ac:spMk id="2" creationId="{11682FBB-6ADA-4450-8790-739812F3B9C3}"/>
          </ac:spMkLst>
        </pc:spChg>
      </pc:sldChg>
      <pc:sldChg chg="addSp delSp modSp">
        <pc:chgData name="CHANDANA MN" userId="S::mchandanabtech20@ced.alliance.edu.in::d70552fc-75e6-44d9-a196-8a309e47e583" providerId="AD" clId="Web-{BFDFE40B-0CE3-CFE9-E464-98BFDCE924FB}" dt="2021-07-05T12:53:33.594" v="25" actId="20577"/>
        <pc:sldMkLst>
          <pc:docMk/>
          <pc:sldMk cId="2758256737" sldId="283"/>
        </pc:sldMkLst>
        <pc:spChg chg="mod">
          <ac:chgData name="CHANDANA MN" userId="S::mchandanabtech20@ced.alliance.edu.in::d70552fc-75e6-44d9-a196-8a309e47e583" providerId="AD" clId="Web-{BFDFE40B-0CE3-CFE9-E464-98BFDCE924FB}" dt="2021-07-05T12:53:33.594" v="25" actId="20577"/>
          <ac:spMkLst>
            <pc:docMk/>
            <pc:sldMk cId="2758256737" sldId="283"/>
            <ac:spMk id="2" creationId="{AE7367C2-D1CC-41BC-91C7-7CE89F8C759F}"/>
          </ac:spMkLst>
        </pc:spChg>
        <pc:spChg chg="del">
          <ac:chgData name="CHANDANA MN" userId="S::mchandanabtech20@ced.alliance.edu.in::d70552fc-75e6-44d9-a196-8a309e47e583" providerId="AD" clId="Web-{BFDFE40B-0CE3-CFE9-E464-98BFDCE924FB}" dt="2021-07-05T12:52:43.734" v="20"/>
          <ac:spMkLst>
            <pc:docMk/>
            <pc:sldMk cId="2758256737" sldId="283"/>
            <ac:spMk id="9" creationId="{0BABF38A-8A0D-492E-BD20-6CF4D46B50BD}"/>
          </ac:spMkLst>
        </pc:spChg>
        <pc:spChg chg="del">
          <ac:chgData name="CHANDANA MN" userId="S::mchandanabtech20@ced.alliance.edu.in::d70552fc-75e6-44d9-a196-8a309e47e583" providerId="AD" clId="Web-{BFDFE40B-0CE3-CFE9-E464-98BFDCE924FB}" dt="2021-07-05T12:52:43.734" v="20"/>
          <ac:spMkLst>
            <pc:docMk/>
            <pc:sldMk cId="2758256737" sldId="283"/>
            <ac:spMk id="13" creationId="{310E06F9-9F12-4D1B-92C0-4B30818D093E}"/>
          </ac:spMkLst>
        </pc:spChg>
        <pc:spChg chg="del">
          <ac:chgData name="CHANDANA MN" userId="S::mchandanabtech20@ced.alliance.edu.in::d70552fc-75e6-44d9-a196-8a309e47e583" providerId="AD" clId="Web-{BFDFE40B-0CE3-CFE9-E464-98BFDCE924FB}" dt="2021-07-05T12:52:43.734" v="20"/>
          <ac:spMkLst>
            <pc:docMk/>
            <pc:sldMk cId="2758256737" sldId="283"/>
            <ac:spMk id="15" creationId="{8F5EFE88-F6A7-4B53-AF99-227DFC56A032}"/>
          </ac:spMkLst>
        </pc:spChg>
        <pc:spChg chg="del">
          <ac:chgData name="CHANDANA MN" userId="S::mchandanabtech20@ced.alliance.edu.in::d70552fc-75e6-44d9-a196-8a309e47e583" providerId="AD" clId="Web-{BFDFE40B-0CE3-CFE9-E464-98BFDCE924FB}" dt="2021-07-05T12:52:43.734" v="20"/>
          <ac:spMkLst>
            <pc:docMk/>
            <pc:sldMk cId="2758256737" sldId="283"/>
            <ac:spMk id="17" creationId="{BF9AF5CF-AE21-453A-8D3F-6D9FC64A18B2}"/>
          </ac:spMkLst>
        </pc:spChg>
        <pc:spChg chg="del">
          <ac:chgData name="CHANDANA MN" userId="S::mchandanabtech20@ced.alliance.edu.in::d70552fc-75e6-44d9-a196-8a309e47e583" providerId="AD" clId="Web-{BFDFE40B-0CE3-CFE9-E464-98BFDCE924FB}" dt="2021-07-05T12:52:43.734" v="20"/>
          <ac:spMkLst>
            <pc:docMk/>
            <pc:sldMk cId="2758256737" sldId="283"/>
            <ac:spMk id="19" creationId="{F18A41FE-6F14-49D2-8C0F-56A351A98EA1}"/>
          </ac:spMkLst>
        </pc:spChg>
        <pc:spChg chg="add">
          <ac:chgData name="CHANDANA MN" userId="S::mchandanabtech20@ced.alliance.edu.in::d70552fc-75e6-44d9-a196-8a309e47e583" providerId="AD" clId="Web-{BFDFE40B-0CE3-CFE9-E464-98BFDCE924FB}" dt="2021-07-05T12:52:43.734" v="20"/>
          <ac:spMkLst>
            <pc:docMk/>
            <pc:sldMk cId="2758256737" sldId="283"/>
            <ac:spMk id="24" creationId="{0BABF38A-8A0D-492E-BD20-6CF4D46B50BD}"/>
          </ac:spMkLst>
        </pc:spChg>
        <pc:spChg chg="add">
          <ac:chgData name="CHANDANA MN" userId="S::mchandanabtech20@ced.alliance.edu.in::d70552fc-75e6-44d9-a196-8a309e47e583" providerId="AD" clId="Web-{BFDFE40B-0CE3-CFE9-E464-98BFDCE924FB}" dt="2021-07-05T12:52:43.734" v="20"/>
          <ac:spMkLst>
            <pc:docMk/>
            <pc:sldMk cId="2758256737" sldId="283"/>
            <ac:spMk id="28" creationId="{310E06F9-9F12-4D1B-92C0-4B30818D093E}"/>
          </ac:spMkLst>
        </pc:spChg>
        <pc:spChg chg="add">
          <ac:chgData name="CHANDANA MN" userId="S::mchandanabtech20@ced.alliance.edu.in::d70552fc-75e6-44d9-a196-8a309e47e583" providerId="AD" clId="Web-{BFDFE40B-0CE3-CFE9-E464-98BFDCE924FB}" dt="2021-07-05T12:52:43.734" v="20"/>
          <ac:spMkLst>
            <pc:docMk/>
            <pc:sldMk cId="2758256737" sldId="283"/>
            <ac:spMk id="30" creationId="{8F5EFE88-F6A7-4B53-AF99-227DFC56A032}"/>
          </ac:spMkLst>
        </pc:spChg>
        <pc:spChg chg="add">
          <ac:chgData name="CHANDANA MN" userId="S::mchandanabtech20@ced.alliance.edu.in::d70552fc-75e6-44d9-a196-8a309e47e583" providerId="AD" clId="Web-{BFDFE40B-0CE3-CFE9-E464-98BFDCE924FB}" dt="2021-07-05T12:52:43.734" v="20"/>
          <ac:spMkLst>
            <pc:docMk/>
            <pc:sldMk cId="2758256737" sldId="283"/>
            <ac:spMk id="32" creationId="{BF9AF5CF-AE21-453A-8D3F-6D9FC64A18B2}"/>
          </ac:spMkLst>
        </pc:spChg>
        <pc:spChg chg="add">
          <ac:chgData name="CHANDANA MN" userId="S::mchandanabtech20@ced.alliance.edu.in::d70552fc-75e6-44d9-a196-8a309e47e583" providerId="AD" clId="Web-{BFDFE40B-0CE3-CFE9-E464-98BFDCE924FB}" dt="2021-07-05T12:52:43.734" v="20"/>
          <ac:spMkLst>
            <pc:docMk/>
            <pc:sldMk cId="2758256737" sldId="283"/>
            <ac:spMk id="34" creationId="{F18A41FE-6F14-49D2-8C0F-56A351A98EA1}"/>
          </ac:spMkLst>
        </pc:spChg>
        <pc:picChg chg="mod">
          <ac:chgData name="CHANDANA MN" userId="S::mchandanabtech20@ced.alliance.edu.in::d70552fc-75e6-44d9-a196-8a309e47e583" providerId="AD" clId="Web-{BFDFE40B-0CE3-CFE9-E464-98BFDCE924FB}" dt="2021-07-05T12:52:43.734" v="20"/>
          <ac:picMkLst>
            <pc:docMk/>
            <pc:sldMk cId="2758256737" sldId="283"/>
            <ac:picMk id="4" creationId="{8C805FAC-F76A-44E3-989B-6B661D836A10}"/>
          </ac:picMkLst>
        </pc:picChg>
        <pc:picChg chg="del">
          <ac:chgData name="CHANDANA MN" userId="S::mchandanabtech20@ced.alliance.edu.in::d70552fc-75e6-44d9-a196-8a309e47e583" providerId="AD" clId="Web-{BFDFE40B-0CE3-CFE9-E464-98BFDCE924FB}" dt="2021-07-05T12:52:43.734" v="20"/>
          <ac:picMkLst>
            <pc:docMk/>
            <pc:sldMk cId="2758256737" sldId="283"/>
            <ac:picMk id="11" creationId="{1CB7E8AE-A3AC-4BB7-A5C6-F00EC697B265}"/>
          </ac:picMkLst>
        </pc:picChg>
        <pc:picChg chg="add">
          <ac:chgData name="CHANDANA MN" userId="S::mchandanabtech20@ced.alliance.edu.in::d70552fc-75e6-44d9-a196-8a309e47e583" providerId="AD" clId="Web-{BFDFE40B-0CE3-CFE9-E464-98BFDCE924FB}" dt="2021-07-05T12:52:43.734" v="20"/>
          <ac:picMkLst>
            <pc:docMk/>
            <pc:sldMk cId="2758256737" sldId="283"/>
            <ac:picMk id="26" creationId="{1CB7E8AE-A3AC-4BB7-A5C6-F00EC697B265}"/>
          </ac:picMkLst>
        </pc:picChg>
      </pc:sldChg>
      <pc:sldChg chg="addSp delSp modSp new mod setBg">
        <pc:chgData name="CHANDANA MN" userId="S::mchandanabtech20@ced.alliance.edu.in::d70552fc-75e6-44d9-a196-8a309e47e583" providerId="AD" clId="Web-{BFDFE40B-0CE3-CFE9-E464-98BFDCE924FB}" dt="2021-07-05T12:53:11.328" v="22" actId="20577"/>
        <pc:sldMkLst>
          <pc:docMk/>
          <pc:sldMk cId="848901261" sldId="286"/>
        </pc:sldMkLst>
        <pc:spChg chg="mod">
          <ac:chgData name="CHANDANA MN" userId="S::mchandanabtech20@ced.alliance.edu.in::d70552fc-75e6-44d9-a196-8a309e47e583" providerId="AD" clId="Web-{BFDFE40B-0CE3-CFE9-E464-98BFDCE924FB}" dt="2021-07-05T12:53:11.328" v="22" actId="20577"/>
          <ac:spMkLst>
            <pc:docMk/>
            <pc:sldMk cId="848901261" sldId="286"/>
            <ac:spMk id="2" creationId="{C09A7F90-7F67-4ADB-A7BA-585FA76F033C}"/>
          </ac:spMkLst>
        </pc:spChg>
        <pc:spChg chg="del">
          <ac:chgData name="CHANDANA MN" userId="S::mchandanabtech20@ced.alliance.edu.in::d70552fc-75e6-44d9-a196-8a309e47e583" providerId="AD" clId="Web-{BFDFE40B-0CE3-CFE9-E464-98BFDCE924FB}" dt="2021-07-05T12:50:58.655" v="6"/>
          <ac:spMkLst>
            <pc:docMk/>
            <pc:sldMk cId="848901261" sldId="286"/>
            <ac:spMk id="3" creationId="{21D62EE2-5FA7-4071-9C01-CBBFF9048B89}"/>
          </ac:spMkLst>
        </pc:spChg>
        <pc:spChg chg="add">
          <ac:chgData name="CHANDANA MN" userId="S::mchandanabtech20@ced.alliance.edu.in::d70552fc-75e6-44d9-a196-8a309e47e583" providerId="AD" clId="Web-{BFDFE40B-0CE3-CFE9-E464-98BFDCE924FB}" dt="2021-07-05T12:51:35.155" v="11"/>
          <ac:spMkLst>
            <pc:docMk/>
            <pc:sldMk cId="848901261" sldId="286"/>
            <ac:spMk id="10" creationId="{0BABF38A-8A0D-492E-BD20-6CF4D46B50BD}"/>
          </ac:spMkLst>
        </pc:spChg>
        <pc:spChg chg="add">
          <ac:chgData name="CHANDANA MN" userId="S::mchandanabtech20@ced.alliance.edu.in::d70552fc-75e6-44d9-a196-8a309e47e583" providerId="AD" clId="Web-{BFDFE40B-0CE3-CFE9-E464-98BFDCE924FB}" dt="2021-07-05T12:51:35.155" v="11"/>
          <ac:spMkLst>
            <pc:docMk/>
            <pc:sldMk cId="848901261" sldId="286"/>
            <ac:spMk id="14" creationId="{F1174801-1395-44C5-9B00-CCAC45C056E7}"/>
          </ac:spMkLst>
        </pc:spChg>
        <pc:spChg chg="add">
          <ac:chgData name="CHANDANA MN" userId="S::mchandanabtech20@ced.alliance.edu.in::d70552fc-75e6-44d9-a196-8a309e47e583" providerId="AD" clId="Web-{BFDFE40B-0CE3-CFE9-E464-98BFDCE924FB}" dt="2021-07-05T12:51:35.155" v="11"/>
          <ac:spMkLst>
            <pc:docMk/>
            <pc:sldMk cId="848901261" sldId="286"/>
            <ac:spMk id="16" creationId="{8BADB362-9771-4A3C-B9E5-6777F34C5041}"/>
          </ac:spMkLst>
        </pc:spChg>
        <pc:spChg chg="add">
          <ac:chgData name="CHANDANA MN" userId="S::mchandanabtech20@ced.alliance.edu.in::d70552fc-75e6-44d9-a196-8a309e47e583" providerId="AD" clId="Web-{BFDFE40B-0CE3-CFE9-E464-98BFDCE924FB}" dt="2021-07-05T12:51:35.155" v="11"/>
          <ac:spMkLst>
            <pc:docMk/>
            <pc:sldMk cId="848901261" sldId="286"/>
            <ac:spMk id="18" creationId="{EE0EF321-8351-49AB-BA30-A90615C80EEA}"/>
          </ac:spMkLst>
        </pc:spChg>
        <pc:spChg chg="add">
          <ac:chgData name="CHANDANA MN" userId="S::mchandanabtech20@ced.alliance.edu.in::d70552fc-75e6-44d9-a196-8a309e47e583" providerId="AD" clId="Web-{BFDFE40B-0CE3-CFE9-E464-98BFDCE924FB}" dt="2021-07-05T12:51:35.155" v="11"/>
          <ac:spMkLst>
            <pc:docMk/>
            <pc:sldMk cId="848901261" sldId="286"/>
            <ac:spMk id="20" creationId="{7F729D3C-986A-4A27-A9FF-0A07A0959FEA}"/>
          </ac:spMkLst>
        </pc:spChg>
        <pc:picChg chg="add mod ord">
          <ac:chgData name="CHANDANA MN" userId="S::mchandanabtech20@ced.alliance.edu.in::d70552fc-75e6-44d9-a196-8a309e47e583" providerId="AD" clId="Web-{BFDFE40B-0CE3-CFE9-E464-98BFDCE924FB}" dt="2021-07-05T12:51:35.155" v="11"/>
          <ac:picMkLst>
            <pc:docMk/>
            <pc:sldMk cId="848901261" sldId="286"/>
            <ac:picMk id="4" creationId="{0051524D-C6B4-4C53-8E0D-A73240F8CFE3}"/>
          </ac:picMkLst>
        </pc:picChg>
        <pc:picChg chg="add mod">
          <ac:chgData name="CHANDANA MN" userId="S::mchandanabtech20@ced.alliance.edu.in::d70552fc-75e6-44d9-a196-8a309e47e583" providerId="AD" clId="Web-{BFDFE40B-0CE3-CFE9-E464-98BFDCE924FB}" dt="2021-07-05T12:51:35.155" v="11"/>
          <ac:picMkLst>
            <pc:docMk/>
            <pc:sldMk cId="848901261" sldId="286"/>
            <ac:picMk id="5" creationId="{1C6C3BE6-685A-4A76-AE39-75F6B7C10B7F}"/>
          </ac:picMkLst>
        </pc:picChg>
        <pc:picChg chg="add">
          <ac:chgData name="CHANDANA MN" userId="S::mchandanabtech20@ced.alliance.edu.in::d70552fc-75e6-44d9-a196-8a309e47e583" providerId="AD" clId="Web-{BFDFE40B-0CE3-CFE9-E464-98BFDCE924FB}" dt="2021-07-05T12:51:35.155" v="11"/>
          <ac:picMkLst>
            <pc:docMk/>
            <pc:sldMk cId="848901261" sldId="286"/>
            <ac:picMk id="12" creationId="{1CB7E8AE-A3AC-4BB7-A5C6-F00EC697B265}"/>
          </ac:picMkLst>
        </pc:picChg>
      </pc:sldChg>
      <pc:sldChg chg="addSp delSp modSp new mod setBg">
        <pc:chgData name="CHANDANA MN" userId="S::mchandanabtech20@ced.alliance.edu.in::d70552fc-75e6-44d9-a196-8a309e47e583" providerId="AD" clId="Web-{BFDFE40B-0CE3-CFE9-E464-98BFDCE924FB}" dt="2021-07-05T13:04:19.489" v="46" actId="14100"/>
        <pc:sldMkLst>
          <pc:docMk/>
          <pc:sldMk cId="1809178861" sldId="287"/>
        </pc:sldMkLst>
        <pc:spChg chg="mod">
          <ac:chgData name="CHANDANA MN" userId="S::mchandanabtech20@ced.alliance.edu.in::d70552fc-75e6-44d9-a196-8a309e47e583" providerId="AD" clId="Web-{BFDFE40B-0CE3-CFE9-E464-98BFDCE924FB}" dt="2021-07-05T13:04:19.489" v="46" actId="14100"/>
          <ac:spMkLst>
            <pc:docMk/>
            <pc:sldMk cId="1809178861" sldId="287"/>
            <ac:spMk id="2" creationId="{F90B4E5C-805C-45EE-BC30-5C292D3DCD9D}"/>
          </ac:spMkLst>
        </pc:spChg>
        <pc:spChg chg="del">
          <ac:chgData name="CHANDANA MN" userId="S::mchandanabtech20@ced.alliance.edu.in::d70552fc-75e6-44d9-a196-8a309e47e583" providerId="AD" clId="Web-{BFDFE40B-0CE3-CFE9-E464-98BFDCE924FB}" dt="2021-07-05T13:03:13.582" v="27"/>
          <ac:spMkLst>
            <pc:docMk/>
            <pc:sldMk cId="1809178861" sldId="287"/>
            <ac:spMk id="3" creationId="{CCC1C3E7-6ADE-4402-93EC-FDD27AA9338D}"/>
          </ac:spMkLst>
        </pc:spChg>
        <pc:spChg chg="add">
          <ac:chgData name="CHANDANA MN" userId="S::mchandanabtech20@ced.alliance.edu.in::d70552fc-75e6-44d9-a196-8a309e47e583" providerId="AD" clId="Web-{BFDFE40B-0CE3-CFE9-E464-98BFDCE924FB}" dt="2021-07-05T13:03:54.270" v="42"/>
          <ac:spMkLst>
            <pc:docMk/>
            <pc:sldMk cId="1809178861" sldId="287"/>
            <ac:spMk id="9" creationId="{0BABF38A-8A0D-492E-BD20-6CF4D46B50BD}"/>
          </ac:spMkLst>
        </pc:spChg>
        <pc:spChg chg="add">
          <ac:chgData name="CHANDANA MN" userId="S::mchandanabtech20@ced.alliance.edu.in::d70552fc-75e6-44d9-a196-8a309e47e583" providerId="AD" clId="Web-{BFDFE40B-0CE3-CFE9-E464-98BFDCE924FB}" dt="2021-07-05T13:03:54.270" v="42"/>
          <ac:spMkLst>
            <pc:docMk/>
            <pc:sldMk cId="1809178861" sldId="287"/>
            <ac:spMk id="13" creationId="{729F2144-48B7-4730-955E-365ECED3ABE0}"/>
          </ac:spMkLst>
        </pc:spChg>
        <pc:spChg chg="add">
          <ac:chgData name="CHANDANA MN" userId="S::mchandanabtech20@ced.alliance.edu.in::d70552fc-75e6-44d9-a196-8a309e47e583" providerId="AD" clId="Web-{BFDFE40B-0CE3-CFE9-E464-98BFDCE924FB}" dt="2021-07-05T13:03:54.270" v="42"/>
          <ac:spMkLst>
            <pc:docMk/>
            <pc:sldMk cId="1809178861" sldId="287"/>
            <ac:spMk id="15" creationId="{E765FF50-D2F9-4A4F-86ED-F101E172BA93}"/>
          </ac:spMkLst>
        </pc:spChg>
        <pc:spChg chg="add">
          <ac:chgData name="CHANDANA MN" userId="S::mchandanabtech20@ced.alliance.edu.in::d70552fc-75e6-44d9-a196-8a309e47e583" providerId="AD" clId="Web-{BFDFE40B-0CE3-CFE9-E464-98BFDCE924FB}" dt="2021-07-05T13:03:54.270" v="42"/>
          <ac:spMkLst>
            <pc:docMk/>
            <pc:sldMk cId="1809178861" sldId="287"/>
            <ac:spMk id="17" creationId="{04D834C7-8223-43DA-AA30-E15A1BC7BB4E}"/>
          </ac:spMkLst>
        </pc:spChg>
        <pc:spChg chg="add">
          <ac:chgData name="CHANDANA MN" userId="S::mchandanabtech20@ced.alliance.edu.in::d70552fc-75e6-44d9-a196-8a309e47e583" providerId="AD" clId="Web-{BFDFE40B-0CE3-CFE9-E464-98BFDCE924FB}" dt="2021-07-05T13:03:54.270" v="42"/>
          <ac:spMkLst>
            <pc:docMk/>
            <pc:sldMk cId="1809178861" sldId="287"/>
            <ac:spMk id="19" creationId="{B62DE6C5-8EB8-4E41-B0FF-93563AA4C56C}"/>
          </ac:spMkLst>
        </pc:spChg>
        <pc:picChg chg="add mod ord">
          <ac:chgData name="CHANDANA MN" userId="S::mchandanabtech20@ced.alliance.edu.in::d70552fc-75e6-44d9-a196-8a309e47e583" providerId="AD" clId="Web-{BFDFE40B-0CE3-CFE9-E464-98BFDCE924FB}" dt="2021-07-05T13:03:54.270" v="42"/>
          <ac:picMkLst>
            <pc:docMk/>
            <pc:sldMk cId="1809178861" sldId="287"/>
            <ac:picMk id="4" creationId="{97B6C07D-8A59-4722-915A-0CC73DA15F9D}"/>
          </ac:picMkLst>
        </pc:picChg>
        <pc:picChg chg="add">
          <ac:chgData name="CHANDANA MN" userId="S::mchandanabtech20@ced.alliance.edu.in::d70552fc-75e6-44d9-a196-8a309e47e583" providerId="AD" clId="Web-{BFDFE40B-0CE3-CFE9-E464-98BFDCE924FB}" dt="2021-07-05T13:03:54.270" v="42"/>
          <ac:picMkLst>
            <pc:docMk/>
            <pc:sldMk cId="1809178861" sldId="287"/>
            <ac:picMk id="11" creationId="{1CB7E8AE-A3AC-4BB7-A5C6-F00EC697B265}"/>
          </ac:picMkLst>
        </pc:picChg>
      </pc:sldChg>
    </pc:docChg>
  </pc:docChgLst>
  <pc:docChgLst>
    <pc:chgData name="CHANDANA MN" userId="S::mchandanabtech20@ced.alliance.edu.in::d70552fc-75e6-44d9-a196-8a309e47e583" providerId="AD" clId="Web-{770B6740-16F5-B252-B9E2-64BF778D05D5}"/>
    <pc:docChg chg="modSld">
      <pc:chgData name="CHANDANA MN" userId="S::mchandanabtech20@ced.alliance.edu.in::d70552fc-75e6-44d9-a196-8a309e47e583" providerId="AD" clId="Web-{770B6740-16F5-B252-B9E2-64BF778D05D5}" dt="2021-06-11T13:58:31.254" v="16" actId="20577"/>
      <pc:docMkLst>
        <pc:docMk/>
      </pc:docMkLst>
      <pc:sldChg chg="modSp">
        <pc:chgData name="CHANDANA MN" userId="S::mchandanabtech20@ced.alliance.edu.in::d70552fc-75e6-44d9-a196-8a309e47e583" providerId="AD" clId="Web-{770B6740-16F5-B252-B9E2-64BF778D05D5}" dt="2021-06-11T13:58:31.254" v="16" actId="20577"/>
        <pc:sldMkLst>
          <pc:docMk/>
          <pc:sldMk cId="1942534173" sldId="264"/>
        </pc:sldMkLst>
        <pc:spChg chg="mod">
          <ac:chgData name="CHANDANA MN" userId="S::mchandanabtech20@ced.alliance.edu.in::d70552fc-75e6-44d9-a196-8a309e47e583" providerId="AD" clId="Web-{770B6740-16F5-B252-B9E2-64BF778D05D5}" dt="2021-06-11T13:58:31.254" v="16" actId="20577"/>
          <ac:spMkLst>
            <pc:docMk/>
            <pc:sldMk cId="1942534173" sldId="264"/>
            <ac:spMk id="3" creationId="{F11D8063-7796-40BF-B5B9-6E9F3605CD05}"/>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www.google.com/search?sxsrf=ALeKk03pSY2IlO627f3e9xyXoPVCAQGpiw:1620631795593&amp;q=Artificial+intelligence+and+machine+learning+%E2%80%8B+Automation+%E2%80%8B&amp;spell=1&amp;sa=X&amp;ved=2ahUKEwjCn_Pzy77wAhUGA3IKHUYPB94QkeECKAB6BAgCEDE"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1" Type="http://schemas.openxmlformats.org/officeDocument/2006/relationships/hyperlink" Target="https://www.google.com/search?sxsrf=ALeKk03pSY2IlO627f3e9xyXoPVCAQGpiw:1620631795593&amp;q=Artificial+intelligence+and+machine+learning+%E2%80%8B+Automation+%E2%80%8B&amp;spell=1&amp;sa=X&amp;ved=2ahUKEwjCn_Pzy77wAhUGA3IKHUYPB94QkeECKAB6BAgCEDE"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CD6AC-8228-4964-AED9-C1EF5A7FBD88}" type="doc">
      <dgm:prSet loTypeId="urn:microsoft.com/office/officeart/2008/layout/LinedList" loCatId="list" qsTypeId="urn:microsoft.com/office/officeart/2005/8/quickstyle/simple2" qsCatId="simple" csTypeId="urn:microsoft.com/office/officeart/2005/8/colors/accent0_3" csCatId="mainScheme"/>
      <dgm:spPr/>
      <dgm:t>
        <a:bodyPr/>
        <a:lstStyle/>
        <a:p>
          <a:endParaRPr lang="en-US"/>
        </a:p>
      </dgm:t>
    </dgm:pt>
    <dgm:pt modelId="{B00C63A4-816D-4589-96F1-E2E0FE0A3CCD}">
      <dgm:prSet/>
      <dgm:spPr/>
      <dgm:t>
        <a:bodyPr/>
        <a:lstStyle/>
        <a:p>
          <a:r>
            <a:rPr lang="en-US" dirty="0">
              <a:latin typeface="Gabriola"/>
            </a:rPr>
            <a:t>Artificia</a:t>
          </a:r>
          <a:r>
            <a:rPr lang="en-US" u="none" dirty="0">
              <a:latin typeface="Gabriola"/>
            </a:rPr>
            <a:t>l </a:t>
          </a:r>
          <a:r>
            <a:rPr lang="en-US" u="none" dirty="0">
              <a:latin typeface="Gabriola"/>
              <a:hlinkClick xmlns:r="http://schemas.openxmlformats.org/officeDocument/2006/relationships" r:id="rId1">
                <a:extLst>
                  <a:ext uri="{A12FA001-AC4F-418D-AE19-62706E023703}">
                    <ahyp:hlinkClr xmlns:ahyp="http://schemas.microsoft.com/office/drawing/2018/hyperlinkcolor" val="tx"/>
                  </a:ext>
                </a:extLst>
              </a:hlinkClick>
            </a:rPr>
            <a:t>intelligence</a:t>
          </a:r>
          <a:r>
            <a:rPr lang="en-US" dirty="0">
              <a:latin typeface="Gabriola"/>
              <a:hlinkClick xmlns:r="http://schemas.openxmlformats.org/officeDocument/2006/relationships" r:id="rId1">
                <a:extLst>
                  <a:ext uri="{A12FA001-AC4F-418D-AE19-62706E023703}">
                    <ahyp:hlinkClr xmlns:ahyp="http://schemas.microsoft.com/office/drawing/2018/hyperlinkcolor" val="tx"/>
                  </a:ext>
                </a:extLst>
              </a:hlinkClick>
            </a:rPr>
            <a:t> </a:t>
          </a:r>
          <a:r>
            <a:rPr lang="en-US" dirty="0">
              <a:latin typeface="Gabriola"/>
            </a:rPr>
            <a:t> and machine learning </a:t>
          </a:r>
        </a:p>
      </dgm:t>
    </dgm:pt>
    <dgm:pt modelId="{7A458440-CE5D-47C1-829E-968FF7FCDC02}" type="parTrans" cxnId="{F5F30196-2651-43FA-955F-D6D452BB042B}">
      <dgm:prSet/>
      <dgm:spPr/>
      <dgm:t>
        <a:bodyPr/>
        <a:lstStyle/>
        <a:p>
          <a:endParaRPr lang="en-US"/>
        </a:p>
      </dgm:t>
    </dgm:pt>
    <dgm:pt modelId="{04D79B0D-0552-4EFB-95C2-0B600ED97720}" type="sibTrans" cxnId="{F5F30196-2651-43FA-955F-D6D452BB042B}">
      <dgm:prSet/>
      <dgm:spPr/>
      <dgm:t>
        <a:bodyPr/>
        <a:lstStyle/>
        <a:p>
          <a:endParaRPr lang="en-US"/>
        </a:p>
      </dgm:t>
    </dgm:pt>
    <dgm:pt modelId="{DE67CC6F-1FBE-4900-9842-38DFAFCF332F}">
      <dgm:prSet/>
      <dgm:spPr/>
      <dgm:t>
        <a:bodyPr/>
        <a:lstStyle/>
        <a:p>
          <a:r>
            <a:rPr lang="en-US" dirty="0">
              <a:latin typeface="Gabriola"/>
            </a:rPr>
            <a:t>Automation </a:t>
          </a:r>
        </a:p>
      </dgm:t>
    </dgm:pt>
    <dgm:pt modelId="{CE195824-ABFC-4044-9083-4FB63AC40E5A}" type="parTrans" cxnId="{6064A055-C59D-4EE6-B2B4-370410B6A271}">
      <dgm:prSet/>
      <dgm:spPr/>
      <dgm:t>
        <a:bodyPr/>
        <a:lstStyle/>
        <a:p>
          <a:endParaRPr lang="en-US"/>
        </a:p>
      </dgm:t>
    </dgm:pt>
    <dgm:pt modelId="{2643639F-4987-42D8-B27C-365A23575725}" type="sibTrans" cxnId="{6064A055-C59D-4EE6-B2B4-370410B6A271}">
      <dgm:prSet/>
      <dgm:spPr/>
      <dgm:t>
        <a:bodyPr/>
        <a:lstStyle/>
        <a:p>
          <a:endParaRPr lang="en-US"/>
        </a:p>
      </dgm:t>
    </dgm:pt>
    <dgm:pt modelId="{A527D927-0F54-4D04-8BCC-CF2FBC771D38}" type="pres">
      <dgm:prSet presAssocID="{8AECD6AC-8228-4964-AED9-C1EF5A7FBD88}" presName="vert0" presStyleCnt="0">
        <dgm:presLayoutVars>
          <dgm:dir/>
          <dgm:animOne val="branch"/>
          <dgm:animLvl val="lvl"/>
        </dgm:presLayoutVars>
      </dgm:prSet>
      <dgm:spPr/>
    </dgm:pt>
    <dgm:pt modelId="{7EF4CE5B-2BFD-4B07-9F85-3A9B019D92FA}" type="pres">
      <dgm:prSet presAssocID="{B00C63A4-816D-4589-96F1-E2E0FE0A3CCD}" presName="thickLine" presStyleLbl="alignNode1" presStyleIdx="0" presStyleCnt="2"/>
      <dgm:spPr/>
    </dgm:pt>
    <dgm:pt modelId="{B055BC3A-8A6B-4D5D-979D-48E51ADB3FEF}" type="pres">
      <dgm:prSet presAssocID="{B00C63A4-816D-4589-96F1-E2E0FE0A3CCD}" presName="horz1" presStyleCnt="0"/>
      <dgm:spPr/>
    </dgm:pt>
    <dgm:pt modelId="{4502BC66-D5A3-47B1-9182-2D5692D29046}" type="pres">
      <dgm:prSet presAssocID="{B00C63A4-816D-4589-96F1-E2E0FE0A3CCD}" presName="tx1" presStyleLbl="revTx" presStyleIdx="0" presStyleCnt="2"/>
      <dgm:spPr/>
    </dgm:pt>
    <dgm:pt modelId="{CF22F074-706B-44CC-B997-C05984012701}" type="pres">
      <dgm:prSet presAssocID="{B00C63A4-816D-4589-96F1-E2E0FE0A3CCD}" presName="vert1" presStyleCnt="0"/>
      <dgm:spPr/>
    </dgm:pt>
    <dgm:pt modelId="{B89FBF52-BFE2-45A3-B8C9-BD7009A8E4FA}" type="pres">
      <dgm:prSet presAssocID="{DE67CC6F-1FBE-4900-9842-38DFAFCF332F}" presName="thickLine" presStyleLbl="alignNode1" presStyleIdx="1" presStyleCnt="2"/>
      <dgm:spPr/>
    </dgm:pt>
    <dgm:pt modelId="{83999FFC-5F24-472D-A0BC-907AEA6CEB63}" type="pres">
      <dgm:prSet presAssocID="{DE67CC6F-1FBE-4900-9842-38DFAFCF332F}" presName="horz1" presStyleCnt="0"/>
      <dgm:spPr/>
    </dgm:pt>
    <dgm:pt modelId="{3672EE73-D85A-4097-925E-4625FCD2FF24}" type="pres">
      <dgm:prSet presAssocID="{DE67CC6F-1FBE-4900-9842-38DFAFCF332F}" presName="tx1" presStyleLbl="revTx" presStyleIdx="1" presStyleCnt="2"/>
      <dgm:spPr/>
    </dgm:pt>
    <dgm:pt modelId="{DCF79CFE-E563-4589-8261-CAB2851106B0}" type="pres">
      <dgm:prSet presAssocID="{DE67CC6F-1FBE-4900-9842-38DFAFCF332F}" presName="vert1" presStyleCnt="0"/>
      <dgm:spPr/>
    </dgm:pt>
  </dgm:ptLst>
  <dgm:cxnLst>
    <dgm:cxn modelId="{8854CC12-B029-4206-8A07-3988CFC06C66}" type="presOf" srcId="{8AECD6AC-8228-4964-AED9-C1EF5A7FBD88}" destId="{A527D927-0F54-4D04-8BCC-CF2FBC771D38}" srcOrd="0" destOrd="0" presId="urn:microsoft.com/office/officeart/2008/layout/LinedList"/>
    <dgm:cxn modelId="{6604F868-29EA-437C-990D-93DC0954751D}" type="presOf" srcId="{B00C63A4-816D-4589-96F1-E2E0FE0A3CCD}" destId="{4502BC66-D5A3-47B1-9182-2D5692D29046}" srcOrd="0" destOrd="0" presId="urn:microsoft.com/office/officeart/2008/layout/LinedList"/>
    <dgm:cxn modelId="{6064A055-C59D-4EE6-B2B4-370410B6A271}" srcId="{8AECD6AC-8228-4964-AED9-C1EF5A7FBD88}" destId="{DE67CC6F-1FBE-4900-9842-38DFAFCF332F}" srcOrd="1" destOrd="0" parTransId="{CE195824-ABFC-4044-9083-4FB63AC40E5A}" sibTransId="{2643639F-4987-42D8-B27C-365A23575725}"/>
    <dgm:cxn modelId="{36E69788-56E5-4F82-9CE1-1957C564349E}" type="presOf" srcId="{DE67CC6F-1FBE-4900-9842-38DFAFCF332F}" destId="{3672EE73-D85A-4097-925E-4625FCD2FF24}" srcOrd="0" destOrd="0" presId="urn:microsoft.com/office/officeart/2008/layout/LinedList"/>
    <dgm:cxn modelId="{F5F30196-2651-43FA-955F-D6D452BB042B}" srcId="{8AECD6AC-8228-4964-AED9-C1EF5A7FBD88}" destId="{B00C63A4-816D-4589-96F1-E2E0FE0A3CCD}" srcOrd="0" destOrd="0" parTransId="{7A458440-CE5D-47C1-829E-968FF7FCDC02}" sibTransId="{04D79B0D-0552-4EFB-95C2-0B600ED97720}"/>
    <dgm:cxn modelId="{FE5378A9-FDF3-4096-B1B9-061809EE99F7}" type="presParOf" srcId="{A527D927-0F54-4D04-8BCC-CF2FBC771D38}" destId="{7EF4CE5B-2BFD-4B07-9F85-3A9B019D92FA}" srcOrd="0" destOrd="0" presId="urn:microsoft.com/office/officeart/2008/layout/LinedList"/>
    <dgm:cxn modelId="{8705D8FC-AC48-4586-9FD3-B28C44CC6A77}" type="presParOf" srcId="{A527D927-0F54-4D04-8BCC-CF2FBC771D38}" destId="{B055BC3A-8A6B-4D5D-979D-48E51ADB3FEF}" srcOrd="1" destOrd="0" presId="urn:microsoft.com/office/officeart/2008/layout/LinedList"/>
    <dgm:cxn modelId="{36CEBE2D-481C-4F67-BF7A-B47549DA595E}" type="presParOf" srcId="{B055BC3A-8A6B-4D5D-979D-48E51ADB3FEF}" destId="{4502BC66-D5A3-47B1-9182-2D5692D29046}" srcOrd="0" destOrd="0" presId="urn:microsoft.com/office/officeart/2008/layout/LinedList"/>
    <dgm:cxn modelId="{408E35C2-4A3D-4C06-9AA5-55DD0A92BD04}" type="presParOf" srcId="{B055BC3A-8A6B-4D5D-979D-48E51ADB3FEF}" destId="{CF22F074-706B-44CC-B997-C05984012701}" srcOrd="1" destOrd="0" presId="urn:microsoft.com/office/officeart/2008/layout/LinedList"/>
    <dgm:cxn modelId="{BEAA3928-B8B3-47EB-92EC-F24C5ECE4CEE}" type="presParOf" srcId="{A527D927-0F54-4D04-8BCC-CF2FBC771D38}" destId="{B89FBF52-BFE2-45A3-B8C9-BD7009A8E4FA}" srcOrd="2" destOrd="0" presId="urn:microsoft.com/office/officeart/2008/layout/LinedList"/>
    <dgm:cxn modelId="{DCA07C47-F889-4D84-8537-B92F611E3C5C}" type="presParOf" srcId="{A527D927-0F54-4D04-8BCC-CF2FBC771D38}" destId="{83999FFC-5F24-472D-A0BC-907AEA6CEB63}" srcOrd="3" destOrd="0" presId="urn:microsoft.com/office/officeart/2008/layout/LinedList"/>
    <dgm:cxn modelId="{C12996BF-07A1-4EC1-A7C7-6EB17B7D6CB7}" type="presParOf" srcId="{83999FFC-5F24-472D-A0BC-907AEA6CEB63}" destId="{3672EE73-D85A-4097-925E-4625FCD2FF24}" srcOrd="0" destOrd="0" presId="urn:microsoft.com/office/officeart/2008/layout/LinedList"/>
    <dgm:cxn modelId="{4D749144-E530-44C0-9A95-369E6CDA228A}" type="presParOf" srcId="{83999FFC-5F24-472D-A0BC-907AEA6CEB63}" destId="{DCF79CFE-E563-4589-8261-CAB2851106B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3DB84-0CBB-465B-9731-8502FEDB8396}"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1527F2AD-8F19-41F3-A1B7-A2E58EEDF62D}">
      <dgm:prSet/>
      <dgm:spPr/>
      <dgm:t>
        <a:bodyPr/>
        <a:lstStyle/>
        <a:p>
          <a:r>
            <a:rPr lang="en-US" dirty="0">
              <a:latin typeface="Gabriola"/>
            </a:rPr>
            <a:t>LDR</a:t>
          </a:r>
        </a:p>
      </dgm:t>
    </dgm:pt>
    <dgm:pt modelId="{85C18541-8879-4D0A-AE36-D8834E33CF63}" type="parTrans" cxnId="{A25C8CEB-D074-42A8-9ABA-2E19EC263E22}">
      <dgm:prSet/>
      <dgm:spPr/>
      <dgm:t>
        <a:bodyPr/>
        <a:lstStyle/>
        <a:p>
          <a:endParaRPr lang="en-US"/>
        </a:p>
      </dgm:t>
    </dgm:pt>
    <dgm:pt modelId="{DE60A9FC-06F3-4B34-BC2C-3B644334E42D}" type="sibTrans" cxnId="{A25C8CEB-D074-42A8-9ABA-2E19EC263E22}">
      <dgm:prSet/>
      <dgm:spPr/>
      <dgm:t>
        <a:bodyPr/>
        <a:lstStyle/>
        <a:p>
          <a:endParaRPr lang="en-US"/>
        </a:p>
      </dgm:t>
    </dgm:pt>
    <dgm:pt modelId="{0A7654D2-59C7-4544-A68D-E1808C140E85}">
      <dgm:prSet/>
      <dgm:spPr/>
      <dgm:t>
        <a:bodyPr/>
        <a:lstStyle/>
        <a:p>
          <a:r>
            <a:rPr lang="en-US" dirty="0">
              <a:latin typeface="Gabriola"/>
            </a:rPr>
            <a:t>Photoelectric sensor</a:t>
          </a:r>
        </a:p>
      </dgm:t>
    </dgm:pt>
    <dgm:pt modelId="{95AA5A27-4AAE-4FEE-8F9C-84EC138DA815}" type="parTrans" cxnId="{F326F9BF-107B-424D-9CAE-1D62E104B3A7}">
      <dgm:prSet/>
      <dgm:spPr/>
      <dgm:t>
        <a:bodyPr/>
        <a:lstStyle/>
        <a:p>
          <a:endParaRPr lang="en-US"/>
        </a:p>
      </dgm:t>
    </dgm:pt>
    <dgm:pt modelId="{3C7A3D8E-CF5C-42FC-90CD-FCA6731EA58E}" type="sibTrans" cxnId="{F326F9BF-107B-424D-9CAE-1D62E104B3A7}">
      <dgm:prSet/>
      <dgm:spPr/>
      <dgm:t>
        <a:bodyPr/>
        <a:lstStyle/>
        <a:p>
          <a:endParaRPr lang="en-US"/>
        </a:p>
      </dgm:t>
    </dgm:pt>
    <dgm:pt modelId="{960A023E-A5B4-4F14-97F1-E1D1EEA7B46C}">
      <dgm:prSet/>
      <dgm:spPr/>
      <dgm:t>
        <a:bodyPr/>
        <a:lstStyle/>
        <a:p>
          <a:pPr rtl="0"/>
          <a:r>
            <a:rPr lang="en-US" dirty="0">
              <a:latin typeface="Gabriola"/>
            </a:rPr>
            <a:t>Power supply[KA8705 voltage regulator IC]</a:t>
          </a:r>
        </a:p>
      </dgm:t>
    </dgm:pt>
    <dgm:pt modelId="{0830825C-3BBE-4128-877D-9484F3D8F39F}" type="parTrans" cxnId="{A39EF17F-0987-4DC2-AD48-1DEBB4314B41}">
      <dgm:prSet/>
      <dgm:spPr/>
      <dgm:t>
        <a:bodyPr/>
        <a:lstStyle/>
        <a:p>
          <a:endParaRPr lang="en-US"/>
        </a:p>
      </dgm:t>
    </dgm:pt>
    <dgm:pt modelId="{E84D1A34-EF6D-4D53-9BD8-2A67F6DCFB82}" type="sibTrans" cxnId="{A39EF17F-0987-4DC2-AD48-1DEBB4314B41}">
      <dgm:prSet/>
      <dgm:spPr/>
      <dgm:t>
        <a:bodyPr/>
        <a:lstStyle/>
        <a:p>
          <a:endParaRPr lang="en-US"/>
        </a:p>
      </dgm:t>
    </dgm:pt>
    <dgm:pt modelId="{42D10D9D-4BCA-432F-9E4E-9EE957C52368}">
      <dgm:prSet/>
      <dgm:spPr/>
      <dgm:t>
        <a:bodyPr/>
        <a:lstStyle/>
        <a:p>
          <a:r>
            <a:rPr lang="en-US" dirty="0">
              <a:latin typeface="Gabriola"/>
            </a:rPr>
            <a:t>Relays </a:t>
          </a:r>
        </a:p>
      </dgm:t>
    </dgm:pt>
    <dgm:pt modelId="{E36C8F17-DB89-4E03-B7F3-C3F0CA45A26C}" type="parTrans" cxnId="{F5173E3E-4D5E-4D6A-BFE9-C3DA55B49937}">
      <dgm:prSet/>
      <dgm:spPr/>
      <dgm:t>
        <a:bodyPr/>
        <a:lstStyle/>
        <a:p>
          <a:endParaRPr lang="en-US"/>
        </a:p>
      </dgm:t>
    </dgm:pt>
    <dgm:pt modelId="{4EB64478-12A3-40E8-A44D-AC3C3BF97340}" type="sibTrans" cxnId="{F5173E3E-4D5E-4D6A-BFE9-C3DA55B49937}">
      <dgm:prSet/>
      <dgm:spPr/>
      <dgm:t>
        <a:bodyPr/>
        <a:lstStyle/>
        <a:p>
          <a:endParaRPr lang="en-US"/>
        </a:p>
      </dgm:t>
    </dgm:pt>
    <dgm:pt modelId="{F5FADB00-04ED-4A8D-A6B2-0D4F31BE7CB0}">
      <dgm:prSet/>
      <dgm:spPr/>
      <dgm:t>
        <a:bodyPr/>
        <a:lstStyle/>
        <a:p>
          <a:r>
            <a:rPr lang="en-US" dirty="0">
              <a:latin typeface="Gabriola"/>
            </a:rPr>
            <a:t>Micro controller</a:t>
          </a:r>
        </a:p>
      </dgm:t>
    </dgm:pt>
    <dgm:pt modelId="{41DD435C-7EB9-48C2-B7B8-29217BA89650}" type="parTrans" cxnId="{C0408146-89BD-49AA-B846-50401E3D18E3}">
      <dgm:prSet/>
      <dgm:spPr/>
      <dgm:t>
        <a:bodyPr/>
        <a:lstStyle/>
        <a:p>
          <a:endParaRPr lang="en-US"/>
        </a:p>
      </dgm:t>
    </dgm:pt>
    <dgm:pt modelId="{04DC04E6-6D33-4C1E-B739-1FD2F3BE9B71}" type="sibTrans" cxnId="{C0408146-89BD-49AA-B846-50401E3D18E3}">
      <dgm:prSet/>
      <dgm:spPr/>
      <dgm:t>
        <a:bodyPr/>
        <a:lstStyle/>
        <a:p>
          <a:endParaRPr lang="en-US"/>
        </a:p>
      </dgm:t>
    </dgm:pt>
    <dgm:pt modelId="{705A1DB7-15D7-43D6-BA77-727EEF7727B0}">
      <dgm:prSet/>
      <dgm:spPr/>
      <dgm:t>
        <a:bodyPr/>
        <a:lstStyle/>
        <a:p>
          <a:r>
            <a:rPr lang="en-IN" dirty="0">
              <a:latin typeface="Gabriola"/>
            </a:rPr>
            <a:t>Connecting Wires</a:t>
          </a:r>
          <a:r>
            <a:rPr lang="en-US" dirty="0">
              <a:latin typeface="Gabriola"/>
            </a:rPr>
            <a:t> </a:t>
          </a:r>
        </a:p>
      </dgm:t>
    </dgm:pt>
    <dgm:pt modelId="{00C001FC-8F87-433C-AAF6-B50BDB69ACD3}" type="parTrans" cxnId="{303CABBD-5743-43D4-9846-35893DDD0E32}">
      <dgm:prSet/>
      <dgm:spPr/>
      <dgm:t>
        <a:bodyPr/>
        <a:lstStyle/>
        <a:p>
          <a:endParaRPr lang="en-US"/>
        </a:p>
      </dgm:t>
    </dgm:pt>
    <dgm:pt modelId="{27861BC5-3E71-4B0E-B267-2BD29C6C3EB3}" type="sibTrans" cxnId="{303CABBD-5743-43D4-9846-35893DDD0E32}">
      <dgm:prSet/>
      <dgm:spPr/>
      <dgm:t>
        <a:bodyPr/>
        <a:lstStyle/>
        <a:p>
          <a:endParaRPr lang="en-US"/>
        </a:p>
      </dgm:t>
    </dgm:pt>
    <dgm:pt modelId="{89DE3684-24FD-4130-83AE-1DF08FABB3E7}">
      <dgm:prSet/>
      <dgm:spPr/>
      <dgm:t>
        <a:bodyPr/>
        <a:lstStyle/>
        <a:p>
          <a:r>
            <a:rPr lang="en-IN" dirty="0">
              <a:latin typeface="Gabriola"/>
            </a:rPr>
            <a:t>Breadboard</a:t>
          </a:r>
          <a:endParaRPr lang="en-US" dirty="0">
            <a:latin typeface="Gabriola"/>
          </a:endParaRPr>
        </a:p>
      </dgm:t>
    </dgm:pt>
    <dgm:pt modelId="{C6981F0A-1A77-4826-9778-57129001321D}" type="parTrans" cxnId="{AFE95F1A-CB50-45C4-BE6A-1B218CBFF950}">
      <dgm:prSet/>
      <dgm:spPr/>
      <dgm:t>
        <a:bodyPr/>
        <a:lstStyle/>
        <a:p>
          <a:endParaRPr lang="en-US"/>
        </a:p>
      </dgm:t>
    </dgm:pt>
    <dgm:pt modelId="{98853529-36A3-45DD-ACD7-633DF1F9A583}" type="sibTrans" cxnId="{AFE95F1A-CB50-45C4-BE6A-1B218CBFF950}">
      <dgm:prSet/>
      <dgm:spPr/>
      <dgm:t>
        <a:bodyPr/>
        <a:lstStyle/>
        <a:p>
          <a:endParaRPr lang="en-US"/>
        </a:p>
      </dgm:t>
    </dgm:pt>
    <dgm:pt modelId="{15C1A987-4305-46F1-ACF6-81ECBB3DA8A7}">
      <dgm:prSet/>
      <dgm:spPr/>
      <dgm:t>
        <a:bodyPr/>
        <a:lstStyle/>
        <a:p>
          <a:r>
            <a:rPr lang="en-IN" dirty="0">
              <a:latin typeface="Gabriola"/>
            </a:rPr>
            <a:t>LED.</a:t>
          </a:r>
          <a:endParaRPr lang="en-US" dirty="0">
            <a:latin typeface="Gabriola"/>
          </a:endParaRPr>
        </a:p>
      </dgm:t>
    </dgm:pt>
    <dgm:pt modelId="{A008684C-DFB3-43EB-B697-2E81CDB8CBE0}" type="parTrans" cxnId="{7EFC1AA0-A25F-4B31-B15C-18401AD71156}">
      <dgm:prSet/>
      <dgm:spPr/>
      <dgm:t>
        <a:bodyPr/>
        <a:lstStyle/>
        <a:p>
          <a:endParaRPr lang="en-US"/>
        </a:p>
      </dgm:t>
    </dgm:pt>
    <dgm:pt modelId="{381BA16F-AAE2-468C-A66E-34217174CF1D}" type="sibTrans" cxnId="{7EFC1AA0-A25F-4B31-B15C-18401AD71156}">
      <dgm:prSet/>
      <dgm:spPr/>
      <dgm:t>
        <a:bodyPr/>
        <a:lstStyle/>
        <a:p>
          <a:endParaRPr lang="en-US"/>
        </a:p>
      </dgm:t>
    </dgm:pt>
    <dgm:pt modelId="{B480E8E5-4955-4A4D-94F5-8FE9DB6D5E39}" type="pres">
      <dgm:prSet presAssocID="{1BD3DB84-0CBB-465B-9731-8502FEDB8396}" presName="vert0" presStyleCnt="0">
        <dgm:presLayoutVars>
          <dgm:dir/>
          <dgm:animOne val="branch"/>
          <dgm:animLvl val="lvl"/>
        </dgm:presLayoutVars>
      </dgm:prSet>
      <dgm:spPr/>
    </dgm:pt>
    <dgm:pt modelId="{F557659C-38A7-460D-9894-3B545D64B0EF}" type="pres">
      <dgm:prSet presAssocID="{1527F2AD-8F19-41F3-A1B7-A2E58EEDF62D}" presName="thickLine" presStyleLbl="alignNode1" presStyleIdx="0" presStyleCnt="8"/>
      <dgm:spPr/>
    </dgm:pt>
    <dgm:pt modelId="{7377A1AF-D8B1-4604-9A5E-5852589FE95B}" type="pres">
      <dgm:prSet presAssocID="{1527F2AD-8F19-41F3-A1B7-A2E58EEDF62D}" presName="horz1" presStyleCnt="0"/>
      <dgm:spPr/>
    </dgm:pt>
    <dgm:pt modelId="{07763CFA-5790-4130-A42B-4845C4DCA33B}" type="pres">
      <dgm:prSet presAssocID="{1527F2AD-8F19-41F3-A1B7-A2E58EEDF62D}" presName="tx1" presStyleLbl="revTx" presStyleIdx="0" presStyleCnt="8"/>
      <dgm:spPr/>
    </dgm:pt>
    <dgm:pt modelId="{59CCD7D5-3955-4884-AE6A-5BB4C0ADDA55}" type="pres">
      <dgm:prSet presAssocID="{1527F2AD-8F19-41F3-A1B7-A2E58EEDF62D}" presName="vert1" presStyleCnt="0"/>
      <dgm:spPr/>
    </dgm:pt>
    <dgm:pt modelId="{41259285-CCFC-4F68-985A-F644F52B7AB9}" type="pres">
      <dgm:prSet presAssocID="{0A7654D2-59C7-4544-A68D-E1808C140E85}" presName="thickLine" presStyleLbl="alignNode1" presStyleIdx="1" presStyleCnt="8"/>
      <dgm:spPr/>
    </dgm:pt>
    <dgm:pt modelId="{A8A6E8EE-D638-4127-82A9-F5A0390D088D}" type="pres">
      <dgm:prSet presAssocID="{0A7654D2-59C7-4544-A68D-E1808C140E85}" presName="horz1" presStyleCnt="0"/>
      <dgm:spPr/>
    </dgm:pt>
    <dgm:pt modelId="{CBC6026C-E027-4AC1-8ED3-B25784372766}" type="pres">
      <dgm:prSet presAssocID="{0A7654D2-59C7-4544-A68D-E1808C140E85}" presName="tx1" presStyleLbl="revTx" presStyleIdx="1" presStyleCnt="8"/>
      <dgm:spPr/>
    </dgm:pt>
    <dgm:pt modelId="{7C0DB503-97A6-4CE3-B9C4-2D843B6FCC37}" type="pres">
      <dgm:prSet presAssocID="{0A7654D2-59C7-4544-A68D-E1808C140E85}" presName="vert1" presStyleCnt="0"/>
      <dgm:spPr/>
    </dgm:pt>
    <dgm:pt modelId="{1C8F82D7-281E-46D0-8037-F33E400A1126}" type="pres">
      <dgm:prSet presAssocID="{960A023E-A5B4-4F14-97F1-E1D1EEA7B46C}" presName="thickLine" presStyleLbl="alignNode1" presStyleIdx="2" presStyleCnt="8"/>
      <dgm:spPr/>
    </dgm:pt>
    <dgm:pt modelId="{72BC1FA1-9B17-4D69-9333-F21B2C61F708}" type="pres">
      <dgm:prSet presAssocID="{960A023E-A5B4-4F14-97F1-E1D1EEA7B46C}" presName="horz1" presStyleCnt="0"/>
      <dgm:spPr/>
    </dgm:pt>
    <dgm:pt modelId="{98DF3D1A-7D0F-4275-A532-F4726C467832}" type="pres">
      <dgm:prSet presAssocID="{960A023E-A5B4-4F14-97F1-E1D1EEA7B46C}" presName="tx1" presStyleLbl="revTx" presStyleIdx="2" presStyleCnt="8"/>
      <dgm:spPr/>
    </dgm:pt>
    <dgm:pt modelId="{4DFBE4A9-B045-4B9F-A994-5C18C38A794B}" type="pres">
      <dgm:prSet presAssocID="{960A023E-A5B4-4F14-97F1-E1D1EEA7B46C}" presName="vert1" presStyleCnt="0"/>
      <dgm:spPr/>
    </dgm:pt>
    <dgm:pt modelId="{133A41C5-B28D-46B8-A75F-2EDCD1087657}" type="pres">
      <dgm:prSet presAssocID="{42D10D9D-4BCA-432F-9E4E-9EE957C52368}" presName="thickLine" presStyleLbl="alignNode1" presStyleIdx="3" presStyleCnt="8"/>
      <dgm:spPr/>
    </dgm:pt>
    <dgm:pt modelId="{3FE17D0C-972E-4B52-821F-5E3C801AE0CA}" type="pres">
      <dgm:prSet presAssocID="{42D10D9D-4BCA-432F-9E4E-9EE957C52368}" presName="horz1" presStyleCnt="0"/>
      <dgm:spPr/>
    </dgm:pt>
    <dgm:pt modelId="{23E03022-228D-4C30-A34E-7C597E658936}" type="pres">
      <dgm:prSet presAssocID="{42D10D9D-4BCA-432F-9E4E-9EE957C52368}" presName="tx1" presStyleLbl="revTx" presStyleIdx="3" presStyleCnt="8"/>
      <dgm:spPr/>
    </dgm:pt>
    <dgm:pt modelId="{2BAE77E0-B0C1-40DC-945D-B1C28355A557}" type="pres">
      <dgm:prSet presAssocID="{42D10D9D-4BCA-432F-9E4E-9EE957C52368}" presName="vert1" presStyleCnt="0"/>
      <dgm:spPr/>
    </dgm:pt>
    <dgm:pt modelId="{1426DBDC-7D65-4B3A-87A7-ECF1067393AB}" type="pres">
      <dgm:prSet presAssocID="{F5FADB00-04ED-4A8D-A6B2-0D4F31BE7CB0}" presName="thickLine" presStyleLbl="alignNode1" presStyleIdx="4" presStyleCnt="8"/>
      <dgm:spPr/>
    </dgm:pt>
    <dgm:pt modelId="{CD1C83A1-7FB9-4E7A-A8B1-02184865D208}" type="pres">
      <dgm:prSet presAssocID="{F5FADB00-04ED-4A8D-A6B2-0D4F31BE7CB0}" presName="horz1" presStyleCnt="0"/>
      <dgm:spPr/>
    </dgm:pt>
    <dgm:pt modelId="{A1CF02B5-2803-43FA-ADA3-BBA39270EE90}" type="pres">
      <dgm:prSet presAssocID="{F5FADB00-04ED-4A8D-A6B2-0D4F31BE7CB0}" presName="tx1" presStyleLbl="revTx" presStyleIdx="4" presStyleCnt="8"/>
      <dgm:spPr/>
    </dgm:pt>
    <dgm:pt modelId="{1B9BA278-9543-4E2D-A24D-F4A0E87D2B06}" type="pres">
      <dgm:prSet presAssocID="{F5FADB00-04ED-4A8D-A6B2-0D4F31BE7CB0}" presName="vert1" presStyleCnt="0"/>
      <dgm:spPr/>
    </dgm:pt>
    <dgm:pt modelId="{144F7E36-1825-4D86-8FE5-E7F3AD6DA118}" type="pres">
      <dgm:prSet presAssocID="{705A1DB7-15D7-43D6-BA77-727EEF7727B0}" presName="thickLine" presStyleLbl="alignNode1" presStyleIdx="5" presStyleCnt="8"/>
      <dgm:spPr/>
    </dgm:pt>
    <dgm:pt modelId="{62890E5A-42B5-4726-86E8-1B5B45BF55AB}" type="pres">
      <dgm:prSet presAssocID="{705A1DB7-15D7-43D6-BA77-727EEF7727B0}" presName="horz1" presStyleCnt="0"/>
      <dgm:spPr/>
    </dgm:pt>
    <dgm:pt modelId="{0594E551-2C2A-43B0-BFFF-517AFEEFFB6C}" type="pres">
      <dgm:prSet presAssocID="{705A1DB7-15D7-43D6-BA77-727EEF7727B0}" presName="tx1" presStyleLbl="revTx" presStyleIdx="5" presStyleCnt="8"/>
      <dgm:spPr/>
    </dgm:pt>
    <dgm:pt modelId="{CB439FC1-5C3B-472A-A982-4C1571228543}" type="pres">
      <dgm:prSet presAssocID="{705A1DB7-15D7-43D6-BA77-727EEF7727B0}" presName="vert1" presStyleCnt="0"/>
      <dgm:spPr/>
    </dgm:pt>
    <dgm:pt modelId="{AA27A3CF-3292-43E1-AF5D-B3A1EDFC493C}" type="pres">
      <dgm:prSet presAssocID="{89DE3684-24FD-4130-83AE-1DF08FABB3E7}" presName="thickLine" presStyleLbl="alignNode1" presStyleIdx="6" presStyleCnt="8"/>
      <dgm:spPr/>
    </dgm:pt>
    <dgm:pt modelId="{B9E740BC-9C76-4F9B-8EE1-EAA724D2B8FF}" type="pres">
      <dgm:prSet presAssocID="{89DE3684-24FD-4130-83AE-1DF08FABB3E7}" presName="horz1" presStyleCnt="0"/>
      <dgm:spPr/>
    </dgm:pt>
    <dgm:pt modelId="{D581E011-2672-4375-BEF5-63036FF54AF7}" type="pres">
      <dgm:prSet presAssocID="{89DE3684-24FD-4130-83AE-1DF08FABB3E7}" presName="tx1" presStyleLbl="revTx" presStyleIdx="6" presStyleCnt="8"/>
      <dgm:spPr/>
    </dgm:pt>
    <dgm:pt modelId="{0C0CEF0B-7234-4B4F-87A0-F0CCC0D24DC7}" type="pres">
      <dgm:prSet presAssocID="{89DE3684-24FD-4130-83AE-1DF08FABB3E7}" presName="vert1" presStyleCnt="0"/>
      <dgm:spPr/>
    </dgm:pt>
    <dgm:pt modelId="{4391CDE4-7D65-4739-B376-51D838832868}" type="pres">
      <dgm:prSet presAssocID="{15C1A987-4305-46F1-ACF6-81ECBB3DA8A7}" presName="thickLine" presStyleLbl="alignNode1" presStyleIdx="7" presStyleCnt="8"/>
      <dgm:spPr/>
    </dgm:pt>
    <dgm:pt modelId="{F7BBDB05-A015-4F6D-B0D7-DE4A2C8DDA85}" type="pres">
      <dgm:prSet presAssocID="{15C1A987-4305-46F1-ACF6-81ECBB3DA8A7}" presName="horz1" presStyleCnt="0"/>
      <dgm:spPr/>
    </dgm:pt>
    <dgm:pt modelId="{2804448C-4825-45B4-B038-AFBE8DDA6CDF}" type="pres">
      <dgm:prSet presAssocID="{15C1A987-4305-46F1-ACF6-81ECBB3DA8A7}" presName="tx1" presStyleLbl="revTx" presStyleIdx="7" presStyleCnt="8"/>
      <dgm:spPr/>
    </dgm:pt>
    <dgm:pt modelId="{FE4A05F4-62AD-4341-B5B9-FB5B97F9FF4D}" type="pres">
      <dgm:prSet presAssocID="{15C1A987-4305-46F1-ACF6-81ECBB3DA8A7}" presName="vert1" presStyleCnt="0"/>
      <dgm:spPr/>
    </dgm:pt>
  </dgm:ptLst>
  <dgm:cxnLst>
    <dgm:cxn modelId="{BFEAFA04-1DA5-4393-BE16-32BC95CF422B}" type="presOf" srcId="{89DE3684-24FD-4130-83AE-1DF08FABB3E7}" destId="{D581E011-2672-4375-BEF5-63036FF54AF7}" srcOrd="0" destOrd="0" presId="urn:microsoft.com/office/officeart/2008/layout/LinedList"/>
    <dgm:cxn modelId="{C8D36709-DC5A-42ED-A6EB-7CBCD82EDB82}" type="presOf" srcId="{960A023E-A5B4-4F14-97F1-E1D1EEA7B46C}" destId="{98DF3D1A-7D0F-4275-A532-F4726C467832}" srcOrd="0" destOrd="0" presId="urn:microsoft.com/office/officeart/2008/layout/LinedList"/>
    <dgm:cxn modelId="{AFE95F1A-CB50-45C4-BE6A-1B218CBFF950}" srcId="{1BD3DB84-0CBB-465B-9731-8502FEDB8396}" destId="{89DE3684-24FD-4130-83AE-1DF08FABB3E7}" srcOrd="6" destOrd="0" parTransId="{C6981F0A-1A77-4826-9778-57129001321D}" sibTransId="{98853529-36A3-45DD-ACD7-633DF1F9A583}"/>
    <dgm:cxn modelId="{B498731E-0E91-4A99-B114-F4F5B6DCB841}" type="presOf" srcId="{1BD3DB84-0CBB-465B-9731-8502FEDB8396}" destId="{B480E8E5-4955-4A4D-94F5-8FE9DB6D5E39}" srcOrd="0" destOrd="0" presId="urn:microsoft.com/office/officeart/2008/layout/LinedList"/>
    <dgm:cxn modelId="{D5A1D129-331A-4EED-BF7D-80D9B19868BB}" type="presOf" srcId="{15C1A987-4305-46F1-ACF6-81ECBB3DA8A7}" destId="{2804448C-4825-45B4-B038-AFBE8DDA6CDF}" srcOrd="0" destOrd="0" presId="urn:microsoft.com/office/officeart/2008/layout/LinedList"/>
    <dgm:cxn modelId="{F5173E3E-4D5E-4D6A-BFE9-C3DA55B49937}" srcId="{1BD3DB84-0CBB-465B-9731-8502FEDB8396}" destId="{42D10D9D-4BCA-432F-9E4E-9EE957C52368}" srcOrd="3" destOrd="0" parTransId="{E36C8F17-DB89-4E03-B7F3-C3F0CA45A26C}" sibTransId="{4EB64478-12A3-40E8-A44D-AC3C3BF97340}"/>
    <dgm:cxn modelId="{ADD9AF5E-2129-454D-B36C-E226FD7813C7}" type="presOf" srcId="{F5FADB00-04ED-4A8D-A6B2-0D4F31BE7CB0}" destId="{A1CF02B5-2803-43FA-ADA3-BBA39270EE90}" srcOrd="0" destOrd="0" presId="urn:microsoft.com/office/officeart/2008/layout/LinedList"/>
    <dgm:cxn modelId="{C0408146-89BD-49AA-B846-50401E3D18E3}" srcId="{1BD3DB84-0CBB-465B-9731-8502FEDB8396}" destId="{F5FADB00-04ED-4A8D-A6B2-0D4F31BE7CB0}" srcOrd="4" destOrd="0" parTransId="{41DD435C-7EB9-48C2-B7B8-29217BA89650}" sibTransId="{04DC04E6-6D33-4C1E-B739-1FD2F3BE9B71}"/>
    <dgm:cxn modelId="{A39EF17F-0987-4DC2-AD48-1DEBB4314B41}" srcId="{1BD3DB84-0CBB-465B-9731-8502FEDB8396}" destId="{960A023E-A5B4-4F14-97F1-E1D1EEA7B46C}" srcOrd="2" destOrd="0" parTransId="{0830825C-3BBE-4128-877D-9484F3D8F39F}" sibTransId="{E84D1A34-EF6D-4D53-9BD8-2A67F6DCFB82}"/>
    <dgm:cxn modelId="{0C7FD08B-59D6-4642-B29A-F8D758161BE8}" type="presOf" srcId="{42D10D9D-4BCA-432F-9E4E-9EE957C52368}" destId="{23E03022-228D-4C30-A34E-7C597E658936}" srcOrd="0" destOrd="0" presId="urn:microsoft.com/office/officeart/2008/layout/LinedList"/>
    <dgm:cxn modelId="{7EFC1AA0-A25F-4B31-B15C-18401AD71156}" srcId="{1BD3DB84-0CBB-465B-9731-8502FEDB8396}" destId="{15C1A987-4305-46F1-ACF6-81ECBB3DA8A7}" srcOrd="7" destOrd="0" parTransId="{A008684C-DFB3-43EB-B697-2E81CDB8CBE0}" sibTransId="{381BA16F-AAE2-468C-A66E-34217174CF1D}"/>
    <dgm:cxn modelId="{303CABBD-5743-43D4-9846-35893DDD0E32}" srcId="{1BD3DB84-0CBB-465B-9731-8502FEDB8396}" destId="{705A1DB7-15D7-43D6-BA77-727EEF7727B0}" srcOrd="5" destOrd="0" parTransId="{00C001FC-8F87-433C-AAF6-B50BDB69ACD3}" sibTransId="{27861BC5-3E71-4B0E-B267-2BD29C6C3EB3}"/>
    <dgm:cxn modelId="{F326F9BF-107B-424D-9CAE-1D62E104B3A7}" srcId="{1BD3DB84-0CBB-465B-9731-8502FEDB8396}" destId="{0A7654D2-59C7-4544-A68D-E1808C140E85}" srcOrd="1" destOrd="0" parTransId="{95AA5A27-4AAE-4FEE-8F9C-84EC138DA815}" sibTransId="{3C7A3D8E-CF5C-42FC-90CD-FCA6731EA58E}"/>
    <dgm:cxn modelId="{824ADCDC-2ADE-42D1-9401-CE05E0951FE6}" type="presOf" srcId="{705A1DB7-15D7-43D6-BA77-727EEF7727B0}" destId="{0594E551-2C2A-43B0-BFFF-517AFEEFFB6C}" srcOrd="0" destOrd="0" presId="urn:microsoft.com/office/officeart/2008/layout/LinedList"/>
    <dgm:cxn modelId="{232D7EE7-1B90-4D2C-90DF-F22EC09335D8}" type="presOf" srcId="{1527F2AD-8F19-41F3-A1B7-A2E58EEDF62D}" destId="{07763CFA-5790-4130-A42B-4845C4DCA33B}" srcOrd="0" destOrd="0" presId="urn:microsoft.com/office/officeart/2008/layout/LinedList"/>
    <dgm:cxn modelId="{A25C8CEB-D074-42A8-9ABA-2E19EC263E22}" srcId="{1BD3DB84-0CBB-465B-9731-8502FEDB8396}" destId="{1527F2AD-8F19-41F3-A1B7-A2E58EEDF62D}" srcOrd="0" destOrd="0" parTransId="{85C18541-8879-4D0A-AE36-D8834E33CF63}" sibTransId="{DE60A9FC-06F3-4B34-BC2C-3B644334E42D}"/>
    <dgm:cxn modelId="{862EE5FE-80A4-4FCC-B190-64828C608852}" type="presOf" srcId="{0A7654D2-59C7-4544-A68D-E1808C140E85}" destId="{CBC6026C-E027-4AC1-8ED3-B25784372766}" srcOrd="0" destOrd="0" presId="urn:microsoft.com/office/officeart/2008/layout/LinedList"/>
    <dgm:cxn modelId="{E167DCE2-2E8A-49CB-9553-2A1846ED43FE}" type="presParOf" srcId="{B480E8E5-4955-4A4D-94F5-8FE9DB6D5E39}" destId="{F557659C-38A7-460D-9894-3B545D64B0EF}" srcOrd="0" destOrd="0" presId="urn:microsoft.com/office/officeart/2008/layout/LinedList"/>
    <dgm:cxn modelId="{610DE194-C031-49C4-A7BA-48A1F00B29D2}" type="presParOf" srcId="{B480E8E5-4955-4A4D-94F5-8FE9DB6D5E39}" destId="{7377A1AF-D8B1-4604-9A5E-5852589FE95B}" srcOrd="1" destOrd="0" presId="urn:microsoft.com/office/officeart/2008/layout/LinedList"/>
    <dgm:cxn modelId="{EB384862-FBB7-44E9-B05A-137554D61954}" type="presParOf" srcId="{7377A1AF-D8B1-4604-9A5E-5852589FE95B}" destId="{07763CFA-5790-4130-A42B-4845C4DCA33B}" srcOrd="0" destOrd="0" presId="urn:microsoft.com/office/officeart/2008/layout/LinedList"/>
    <dgm:cxn modelId="{03C6BC4E-C4C4-4FAE-9EC5-18A6B1AC1FBA}" type="presParOf" srcId="{7377A1AF-D8B1-4604-9A5E-5852589FE95B}" destId="{59CCD7D5-3955-4884-AE6A-5BB4C0ADDA55}" srcOrd="1" destOrd="0" presId="urn:microsoft.com/office/officeart/2008/layout/LinedList"/>
    <dgm:cxn modelId="{7E1ACAAF-0D1D-4721-8902-5A91046FC29C}" type="presParOf" srcId="{B480E8E5-4955-4A4D-94F5-8FE9DB6D5E39}" destId="{41259285-CCFC-4F68-985A-F644F52B7AB9}" srcOrd="2" destOrd="0" presId="urn:microsoft.com/office/officeart/2008/layout/LinedList"/>
    <dgm:cxn modelId="{BB165596-1C5D-4F45-BDFE-E9838A0CD1C3}" type="presParOf" srcId="{B480E8E5-4955-4A4D-94F5-8FE9DB6D5E39}" destId="{A8A6E8EE-D638-4127-82A9-F5A0390D088D}" srcOrd="3" destOrd="0" presId="urn:microsoft.com/office/officeart/2008/layout/LinedList"/>
    <dgm:cxn modelId="{DF5D46A9-921B-43E4-AFB5-AA17FD71D4A9}" type="presParOf" srcId="{A8A6E8EE-D638-4127-82A9-F5A0390D088D}" destId="{CBC6026C-E027-4AC1-8ED3-B25784372766}" srcOrd="0" destOrd="0" presId="urn:microsoft.com/office/officeart/2008/layout/LinedList"/>
    <dgm:cxn modelId="{39FDD010-5DD8-483F-B465-47F11DEDB819}" type="presParOf" srcId="{A8A6E8EE-D638-4127-82A9-F5A0390D088D}" destId="{7C0DB503-97A6-4CE3-B9C4-2D843B6FCC37}" srcOrd="1" destOrd="0" presId="urn:microsoft.com/office/officeart/2008/layout/LinedList"/>
    <dgm:cxn modelId="{CD2F4043-3F00-4F38-A904-2DBA01181C70}" type="presParOf" srcId="{B480E8E5-4955-4A4D-94F5-8FE9DB6D5E39}" destId="{1C8F82D7-281E-46D0-8037-F33E400A1126}" srcOrd="4" destOrd="0" presId="urn:microsoft.com/office/officeart/2008/layout/LinedList"/>
    <dgm:cxn modelId="{E2493BDA-6299-4E9F-8E6C-68AC1ED1F895}" type="presParOf" srcId="{B480E8E5-4955-4A4D-94F5-8FE9DB6D5E39}" destId="{72BC1FA1-9B17-4D69-9333-F21B2C61F708}" srcOrd="5" destOrd="0" presId="urn:microsoft.com/office/officeart/2008/layout/LinedList"/>
    <dgm:cxn modelId="{4D7480FE-2D5E-4261-A79C-ED80ECF6A27A}" type="presParOf" srcId="{72BC1FA1-9B17-4D69-9333-F21B2C61F708}" destId="{98DF3D1A-7D0F-4275-A532-F4726C467832}" srcOrd="0" destOrd="0" presId="urn:microsoft.com/office/officeart/2008/layout/LinedList"/>
    <dgm:cxn modelId="{FD26463A-A45F-4250-B4A4-0574021BEFC5}" type="presParOf" srcId="{72BC1FA1-9B17-4D69-9333-F21B2C61F708}" destId="{4DFBE4A9-B045-4B9F-A994-5C18C38A794B}" srcOrd="1" destOrd="0" presId="urn:microsoft.com/office/officeart/2008/layout/LinedList"/>
    <dgm:cxn modelId="{F0CD0F0B-0075-41DD-910E-DB03264F7440}" type="presParOf" srcId="{B480E8E5-4955-4A4D-94F5-8FE9DB6D5E39}" destId="{133A41C5-B28D-46B8-A75F-2EDCD1087657}" srcOrd="6" destOrd="0" presId="urn:microsoft.com/office/officeart/2008/layout/LinedList"/>
    <dgm:cxn modelId="{8409A5E4-EA48-4369-92FA-98E8FA558457}" type="presParOf" srcId="{B480E8E5-4955-4A4D-94F5-8FE9DB6D5E39}" destId="{3FE17D0C-972E-4B52-821F-5E3C801AE0CA}" srcOrd="7" destOrd="0" presId="urn:microsoft.com/office/officeart/2008/layout/LinedList"/>
    <dgm:cxn modelId="{6C180322-5B15-47C7-97FB-05C6E732217B}" type="presParOf" srcId="{3FE17D0C-972E-4B52-821F-5E3C801AE0CA}" destId="{23E03022-228D-4C30-A34E-7C597E658936}" srcOrd="0" destOrd="0" presId="urn:microsoft.com/office/officeart/2008/layout/LinedList"/>
    <dgm:cxn modelId="{EF26B9E9-6B1A-4058-8969-A48D20A29857}" type="presParOf" srcId="{3FE17D0C-972E-4B52-821F-5E3C801AE0CA}" destId="{2BAE77E0-B0C1-40DC-945D-B1C28355A557}" srcOrd="1" destOrd="0" presId="urn:microsoft.com/office/officeart/2008/layout/LinedList"/>
    <dgm:cxn modelId="{C9A6BBB7-8ED2-4CD8-BB75-CD90FA2638D1}" type="presParOf" srcId="{B480E8E5-4955-4A4D-94F5-8FE9DB6D5E39}" destId="{1426DBDC-7D65-4B3A-87A7-ECF1067393AB}" srcOrd="8" destOrd="0" presId="urn:microsoft.com/office/officeart/2008/layout/LinedList"/>
    <dgm:cxn modelId="{7D6260CF-6CF7-4822-A6F7-C12109A3A326}" type="presParOf" srcId="{B480E8E5-4955-4A4D-94F5-8FE9DB6D5E39}" destId="{CD1C83A1-7FB9-4E7A-A8B1-02184865D208}" srcOrd="9" destOrd="0" presId="urn:microsoft.com/office/officeart/2008/layout/LinedList"/>
    <dgm:cxn modelId="{DE16C47C-C08A-4667-A3F9-41C339129563}" type="presParOf" srcId="{CD1C83A1-7FB9-4E7A-A8B1-02184865D208}" destId="{A1CF02B5-2803-43FA-ADA3-BBA39270EE90}" srcOrd="0" destOrd="0" presId="urn:microsoft.com/office/officeart/2008/layout/LinedList"/>
    <dgm:cxn modelId="{7DED59C9-3E53-48D1-903C-3B95578FB4F8}" type="presParOf" srcId="{CD1C83A1-7FB9-4E7A-A8B1-02184865D208}" destId="{1B9BA278-9543-4E2D-A24D-F4A0E87D2B06}" srcOrd="1" destOrd="0" presId="urn:microsoft.com/office/officeart/2008/layout/LinedList"/>
    <dgm:cxn modelId="{EE0B2B79-C64E-4228-99D0-25AFA245CE3B}" type="presParOf" srcId="{B480E8E5-4955-4A4D-94F5-8FE9DB6D5E39}" destId="{144F7E36-1825-4D86-8FE5-E7F3AD6DA118}" srcOrd="10" destOrd="0" presId="urn:microsoft.com/office/officeart/2008/layout/LinedList"/>
    <dgm:cxn modelId="{44379198-10D5-4AE0-9326-F1B12490B0EC}" type="presParOf" srcId="{B480E8E5-4955-4A4D-94F5-8FE9DB6D5E39}" destId="{62890E5A-42B5-4726-86E8-1B5B45BF55AB}" srcOrd="11" destOrd="0" presId="urn:microsoft.com/office/officeart/2008/layout/LinedList"/>
    <dgm:cxn modelId="{A1355828-567C-479D-A98C-81D19A72503A}" type="presParOf" srcId="{62890E5A-42B5-4726-86E8-1B5B45BF55AB}" destId="{0594E551-2C2A-43B0-BFFF-517AFEEFFB6C}" srcOrd="0" destOrd="0" presId="urn:microsoft.com/office/officeart/2008/layout/LinedList"/>
    <dgm:cxn modelId="{7CE8F434-5FD1-4626-8E59-385D947855F5}" type="presParOf" srcId="{62890E5A-42B5-4726-86E8-1B5B45BF55AB}" destId="{CB439FC1-5C3B-472A-A982-4C1571228543}" srcOrd="1" destOrd="0" presId="urn:microsoft.com/office/officeart/2008/layout/LinedList"/>
    <dgm:cxn modelId="{C7C927AC-C5CC-4D89-A0A2-132F32FA6C63}" type="presParOf" srcId="{B480E8E5-4955-4A4D-94F5-8FE9DB6D5E39}" destId="{AA27A3CF-3292-43E1-AF5D-B3A1EDFC493C}" srcOrd="12" destOrd="0" presId="urn:microsoft.com/office/officeart/2008/layout/LinedList"/>
    <dgm:cxn modelId="{EC4C1508-31AA-4C4B-9474-87409EE9AB4D}" type="presParOf" srcId="{B480E8E5-4955-4A4D-94F5-8FE9DB6D5E39}" destId="{B9E740BC-9C76-4F9B-8EE1-EAA724D2B8FF}" srcOrd="13" destOrd="0" presId="urn:microsoft.com/office/officeart/2008/layout/LinedList"/>
    <dgm:cxn modelId="{9C6F1AA1-D9A1-4882-B68D-B2B4B48427BC}" type="presParOf" srcId="{B9E740BC-9C76-4F9B-8EE1-EAA724D2B8FF}" destId="{D581E011-2672-4375-BEF5-63036FF54AF7}" srcOrd="0" destOrd="0" presId="urn:microsoft.com/office/officeart/2008/layout/LinedList"/>
    <dgm:cxn modelId="{2F432939-483D-454E-9419-F8A8464A4619}" type="presParOf" srcId="{B9E740BC-9C76-4F9B-8EE1-EAA724D2B8FF}" destId="{0C0CEF0B-7234-4B4F-87A0-F0CCC0D24DC7}" srcOrd="1" destOrd="0" presId="urn:microsoft.com/office/officeart/2008/layout/LinedList"/>
    <dgm:cxn modelId="{FE0FE843-5C37-48B1-8BC6-69F6D4B7878D}" type="presParOf" srcId="{B480E8E5-4955-4A4D-94F5-8FE9DB6D5E39}" destId="{4391CDE4-7D65-4739-B376-51D838832868}" srcOrd="14" destOrd="0" presId="urn:microsoft.com/office/officeart/2008/layout/LinedList"/>
    <dgm:cxn modelId="{37237652-BC18-4FBA-A5D4-35B53B547075}" type="presParOf" srcId="{B480E8E5-4955-4A4D-94F5-8FE9DB6D5E39}" destId="{F7BBDB05-A015-4F6D-B0D7-DE4A2C8DDA85}" srcOrd="15" destOrd="0" presId="urn:microsoft.com/office/officeart/2008/layout/LinedList"/>
    <dgm:cxn modelId="{CD169EF1-2EBE-472C-B23B-7CE97FA87C9D}" type="presParOf" srcId="{F7BBDB05-A015-4F6D-B0D7-DE4A2C8DDA85}" destId="{2804448C-4825-45B4-B038-AFBE8DDA6CDF}" srcOrd="0" destOrd="0" presId="urn:microsoft.com/office/officeart/2008/layout/LinedList"/>
    <dgm:cxn modelId="{E7873456-D464-4D71-9DD7-59806DF5392D}" type="presParOf" srcId="{F7BBDB05-A015-4F6D-B0D7-DE4A2C8DDA85}" destId="{FE4A05F4-62AD-4341-B5B9-FB5B97F9FF4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8E4267-DE89-40D1-A968-D57319A8B59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01EFE45-6214-4F01-AD71-2295C651EF39}">
      <dgm:prSet/>
      <dgm:spPr/>
      <dgm:t>
        <a:bodyPr/>
        <a:lstStyle/>
        <a:p>
          <a:pPr>
            <a:lnSpc>
              <a:spcPct val="100000"/>
            </a:lnSpc>
            <a:defRPr cap="all"/>
          </a:pPr>
          <a:r>
            <a:rPr lang="en-US"/>
            <a:t>Power wastage can be reduced. </a:t>
          </a:r>
        </a:p>
      </dgm:t>
    </dgm:pt>
    <dgm:pt modelId="{14E6CFB4-F2C1-4C5A-8383-572368C5507C}" type="parTrans" cxnId="{017BA0FC-0C8B-44DF-AACC-2103A34ED970}">
      <dgm:prSet/>
      <dgm:spPr/>
      <dgm:t>
        <a:bodyPr/>
        <a:lstStyle/>
        <a:p>
          <a:endParaRPr lang="en-US"/>
        </a:p>
      </dgm:t>
    </dgm:pt>
    <dgm:pt modelId="{97B09283-FF99-447A-8E42-28B58D86CB3D}" type="sibTrans" cxnId="{017BA0FC-0C8B-44DF-AACC-2103A34ED970}">
      <dgm:prSet/>
      <dgm:spPr/>
      <dgm:t>
        <a:bodyPr/>
        <a:lstStyle/>
        <a:p>
          <a:endParaRPr lang="en-US"/>
        </a:p>
      </dgm:t>
    </dgm:pt>
    <dgm:pt modelId="{8A5D8520-E9B0-4370-90D6-C65E59A5A346}">
      <dgm:prSet/>
      <dgm:spPr/>
      <dgm:t>
        <a:bodyPr/>
        <a:lstStyle/>
        <a:p>
          <a:pPr>
            <a:lnSpc>
              <a:spcPct val="100000"/>
            </a:lnSpc>
            <a:defRPr cap="all"/>
          </a:pPr>
          <a:r>
            <a:rPr lang="en-US"/>
            <a:t>Reduces the cost. </a:t>
          </a:r>
        </a:p>
      </dgm:t>
    </dgm:pt>
    <dgm:pt modelId="{3C4A1543-394A-4593-A8B0-30DAB1FD3C8C}" type="parTrans" cxnId="{378FE5B1-5F2C-41DA-A6A0-614FF1BA49D8}">
      <dgm:prSet/>
      <dgm:spPr/>
      <dgm:t>
        <a:bodyPr/>
        <a:lstStyle/>
        <a:p>
          <a:endParaRPr lang="en-US"/>
        </a:p>
      </dgm:t>
    </dgm:pt>
    <dgm:pt modelId="{2FE69BD1-B18F-4BAA-9080-A8D751FD43E9}" type="sibTrans" cxnId="{378FE5B1-5F2C-41DA-A6A0-614FF1BA49D8}">
      <dgm:prSet/>
      <dgm:spPr/>
      <dgm:t>
        <a:bodyPr/>
        <a:lstStyle/>
        <a:p>
          <a:endParaRPr lang="en-US"/>
        </a:p>
      </dgm:t>
    </dgm:pt>
    <dgm:pt modelId="{1A24D961-5487-4A9D-8DD1-C4057B768C0F}">
      <dgm:prSet/>
      <dgm:spPr/>
      <dgm:t>
        <a:bodyPr/>
        <a:lstStyle/>
        <a:p>
          <a:pPr>
            <a:lnSpc>
              <a:spcPct val="100000"/>
            </a:lnSpc>
            <a:defRPr cap="all"/>
          </a:pPr>
          <a:r>
            <a:rPr lang="en-US"/>
            <a:t>produces accurate results. </a:t>
          </a:r>
        </a:p>
      </dgm:t>
    </dgm:pt>
    <dgm:pt modelId="{F2736AED-7B5E-4A03-A17E-188AD7766CA5}" type="parTrans" cxnId="{1B954480-2E29-4EF0-B425-04E4B25A7032}">
      <dgm:prSet/>
      <dgm:spPr/>
      <dgm:t>
        <a:bodyPr/>
        <a:lstStyle/>
        <a:p>
          <a:endParaRPr lang="en-US"/>
        </a:p>
      </dgm:t>
    </dgm:pt>
    <dgm:pt modelId="{D649F44B-B2F9-4D66-ADBE-95B842565E57}" type="sibTrans" cxnId="{1B954480-2E29-4EF0-B425-04E4B25A7032}">
      <dgm:prSet/>
      <dgm:spPr/>
      <dgm:t>
        <a:bodyPr/>
        <a:lstStyle/>
        <a:p>
          <a:endParaRPr lang="en-US"/>
        </a:p>
      </dgm:t>
    </dgm:pt>
    <dgm:pt modelId="{B66CBCA2-1782-44D4-BF7D-400B115DB7BA}" type="pres">
      <dgm:prSet presAssocID="{108E4267-DE89-40D1-A968-D57319A8B59F}" presName="root" presStyleCnt="0">
        <dgm:presLayoutVars>
          <dgm:dir/>
          <dgm:resizeHandles val="exact"/>
        </dgm:presLayoutVars>
      </dgm:prSet>
      <dgm:spPr/>
    </dgm:pt>
    <dgm:pt modelId="{1FE8FB9A-5CC3-41DC-8D25-C91AF5F63C6C}" type="pres">
      <dgm:prSet presAssocID="{701EFE45-6214-4F01-AD71-2295C651EF39}" presName="compNode" presStyleCnt="0"/>
      <dgm:spPr/>
    </dgm:pt>
    <dgm:pt modelId="{2695CB9B-5E35-420E-AD84-238601E12033}" type="pres">
      <dgm:prSet presAssocID="{701EFE45-6214-4F01-AD71-2295C651EF39}" presName="iconBgRect" presStyleLbl="bgShp" presStyleIdx="0" presStyleCnt="3"/>
      <dgm:spPr/>
    </dgm:pt>
    <dgm:pt modelId="{BB4AC4D6-ED6D-4528-AD3A-90425CBF3445}" type="pres">
      <dgm:prSet presAssocID="{701EFE45-6214-4F01-AD71-2295C651EF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55CCE7BD-86DC-4536-BBAF-F4699657FC92}" type="pres">
      <dgm:prSet presAssocID="{701EFE45-6214-4F01-AD71-2295C651EF39}" presName="spaceRect" presStyleCnt="0"/>
      <dgm:spPr/>
    </dgm:pt>
    <dgm:pt modelId="{9363ADEA-65E7-49DB-B03D-33C905E2BB46}" type="pres">
      <dgm:prSet presAssocID="{701EFE45-6214-4F01-AD71-2295C651EF39}" presName="textRect" presStyleLbl="revTx" presStyleIdx="0" presStyleCnt="3">
        <dgm:presLayoutVars>
          <dgm:chMax val="1"/>
          <dgm:chPref val="1"/>
        </dgm:presLayoutVars>
      </dgm:prSet>
      <dgm:spPr/>
    </dgm:pt>
    <dgm:pt modelId="{2A89A8FD-13FC-4BDB-8DA3-FFD875553F0D}" type="pres">
      <dgm:prSet presAssocID="{97B09283-FF99-447A-8E42-28B58D86CB3D}" presName="sibTrans" presStyleCnt="0"/>
      <dgm:spPr/>
    </dgm:pt>
    <dgm:pt modelId="{DC35C3D1-084F-4C01-9104-8D5A43863BEE}" type="pres">
      <dgm:prSet presAssocID="{8A5D8520-E9B0-4370-90D6-C65E59A5A346}" presName="compNode" presStyleCnt="0"/>
      <dgm:spPr/>
    </dgm:pt>
    <dgm:pt modelId="{37BFD798-FC83-4BA9-A4A7-BBFBBEB82B77}" type="pres">
      <dgm:prSet presAssocID="{8A5D8520-E9B0-4370-90D6-C65E59A5A346}" presName="iconBgRect" presStyleLbl="bgShp" presStyleIdx="1" presStyleCnt="3"/>
      <dgm:spPr/>
    </dgm:pt>
    <dgm:pt modelId="{5A1C7D1A-2E10-4D59-B337-4BCAF0F79419}" type="pres">
      <dgm:prSet presAssocID="{8A5D8520-E9B0-4370-90D6-C65E59A5A3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5638DF80-4EC5-4CE1-A250-7AEE439287F6}" type="pres">
      <dgm:prSet presAssocID="{8A5D8520-E9B0-4370-90D6-C65E59A5A346}" presName="spaceRect" presStyleCnt="0"/>
      <dgm:spPr/>
    </dgm:pt>
    <dgm:pt modelId="{47A56763-796E-42F2-9167-FB80709E877A}" type="pres">
      <dgm:prSet presAssocID="{8A5D8520-E9B0-4370-90D6-C65E59A5A346}" presName="textRect" presStyleLbl="revTx" presStyleIdx="1" presStyleCnt="3">
        <dgm:presLayoutVars>
          <dgm:chMax val="1"/>
          <dgm:chPref val="1"/>
        </dgm:presLayoutVars>
      </dgm:prSet>
      <dgm:spPr/>
    </dgm:pt>
    <dgm:pt modelId="{A2ED8A56-EA73-455E-8527-1097765B346F}" type="pres">
      <dgm:prSet presAssocID="{2FE69BD1-B18F-4BAA-9080-A8D751FD43E9}" presName="sibTrans" presStyleCnt="0"/>
      <dgm:spPr/>
    </dgm:pt>
    <dgm:pt modelId="{6CA6CC18-91BC-423D-9EEB-E510A01142AF}" type="pres">
      <dgm:prSet presAssocID="{1A24D961-5487-4A9D-8DD1-C4057B768C0F}" presName="compNode" presStyleCnt="0"/>
      <dgm:spPr/>
    </dgm:pt>
    <dgm:pt modelId="{50F67F6E-3B0E-4D75-8965-4253B378294B}" type="pres">
      <dgm:prSet presAssocID="{1A24D961-5487-4A9D-8DD1-C4057B768C0F}" presName="iconBgRect" presStyleLbl="bgShp" presStyleIdx="2" presStyleCnt="3"/>
      <dgm:spPr/>
    </dgm:pt>
    <dgm:pt modelId="{54C80681-973F-4D3F-ADD2-C11E9AE3EF78}" type="pres">
      <dgm:prSet presAssocID="{1A24D961-5487-4A9D-8DD1-C4057B768C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662B0104-494C-4187-A021-A00AE0B82E17}" type="pres">
      <dgm:prSet presAssocID="{1A24D961-5487-4A9D-8DD1-C4057B768C0F}" presName="spaceRect" presStyleCnt="0"/>
      <dgm:spPr/>
    </dgm:pt>
    <dgm:pt modelId="{FDC2FCD6-E76A-4B72-ADB2-0C2286A9FE1A}" type="pres">
      <dgm:prSet presAssocID="{1A24D961-5487-4A9D-8DD1-C4057B768C0F}" presName="textRect" presStyleLbl="revTx" presStyleIdx="2" presStyleCnt="3">
        <dgm:presLayoutVars>
          <dgm:chMax val="1"/>
          <dgm:chPref val="1"/>
        </dgm:presLayoutVars>
      </dgm:prSet>
      <dgm:spPr/>
    </dgm:pt>
  </dgm:ptLst>
  <dgm:cxnLst>
    <dgm:cxn modelId="{F837A14E-BD91-4ABA-AA30-577632D9A1EF}" type="presOf" srcId="{8A5D8520-E9B0-4370-90D6-C65E59A5A346}" destId="{47A56763-796E-42F2-9167-FB80709E877A}" srcOrd="0" destOrd="0" presId="urn:microsoft.com/office/officeart/2018/5/layout/IconCircleLabelList"/>
    <dgm:cxn modelId="{90AAED6E-2959-4D19-BE61-5242E1F45DA6}" type="presOf" srcId="{1A24D961-5487-4A9D-8DD1-C4057B768C0F}" destId="{FDC2FCD6-E76A-4B72-ADB2-0C2286A9FE1A}" srcOrd="0" destOrd="0" presId="urn:microsoft.com/office/officeart/2018/5/layout/IconCircleLabelList"/>
    <dgm:cxn modelId="{08724853-4209-4264-8B66-36E1C8DDF247}" type="presOf" srcId="{108E4267-DE89-40D1-A968-D57319A8B59F}" destId="{B66CBCA2-1782-44D4-BF7D-400B115DB7BA}" srcOrd="0" destOrd="0" presId="urn:microsoft.com/office/officeart/2018/5/layout/IconCircleLabelList"/>
    <dgm:cxn modelId="{1B954480-2E29-4EF0-B425-04E4B25A7032}" srcId="{108E4267-DE89-40D1-A968-D57319A8B59F}" destId="{1A24D961-5487-4A9D-8DD1-C4057B768C0F}" srcOrd="2" destOrd="0" parTransId="{F2736AED-7B5E-4A03-A17E-188AD7766CA5}" sibTransId="{D649F44B-B2F9-4D66-ADBE-95B842565E57}"/>
    <dgm:cxn modelId="{378FE5B1-5F2C-41DA-A6A0-614FF1BA49D8}" srcId="{108E4267-DE89-40D1-A968-D57319A8B59F}" destId="{8A5D8520-E9B0-4370-90D6-C65E59A5A346}" srcOrd="1" destOrd="0" parTransId="{3C4A1543-394A-4593-A8B0-30DAB1FD3C8C}" sibTransId="{2FE69BD1-B18F-4BAA-9080-A8D751FD43E9}"/>
    <dgm:cxn modelId="{F5022BF4-CB06-4F14-9B02-212F10AB6F04}" type="presOf" srcId="{701EFE45-6214-4F01-AD71-2295C651EF39}" destId="{9363ADEA-65E7-49DB-B03D-33C905E2BB46}" srcOrd="0" destOrd="0" presId="urn:microsoft.com/office/officeart/2018/5/layout/IconCircleLabelList"/>
    <dgm:cxn modelId="{017BA0FC-0C8B-44DF-AACC-2103A34ED970}" srcId="{108E4267-DE89-40D1-A968-D57319A8B59F}" destId="{701EFE45-6214-4F01-AD71-2295C651EF39}" srcOrd="0" destOrd="0" parTransId="{14E6CFB4-F2C1-4C5A-8383-572368C5507C}" sibTransId="{97B09283-FF99-447A-8E42-28B58D86CB3D}"/>
    <dgm:cxn modelId="{E3D08D11-9B9A-40C6-A84C-DC3F17C39CE6}" type="presParOf" srcId="{B66CBCA2-1782-44D4-BF7D-400B115DB7BA}" destId="{1FE8FB9A-5CC3-41DC-8D25-C91AF5F63C6C}" srcOrd="0" destOrd="0" presId="urn:microsoft.com/office/officeart/2018/5/layout/IconCircleLabelList"/>
    <dgm:cxn modelId="{49474979-695C-4E37-9FEC-96209CB17EC8}" type="presParOf" srcId="{1FE8FB9A-5CC3-41DC-8D25-C91AF5F63C6C}" destId="{2695CB9B-5E35-420E-AD84-238601E12033}" srcOrd="0" destOrd="0" presId="urn:microsoft.com/office/officeart/2018/5/layout/IconCircleLabelList"/>
    <dgm:cxn modelId="{15B49B20-71EE-4181-8CCB-676536FE3A54}" type="presParOf" srcId="{1FE8FB9A-5CC3-41DC-8D25-C91AF5F63C6C}" destId="{BB4AC4D6-ED6D-4528-AD3A-90425CBF3445}" srcOrd="1" destOrd="0" presId="urn:microsoft.com/office/officeart/2018/5/layout/IconCircleLabelList"/>
    <dgm:cxn modelId="{1BCE6DF2-8EF3-44C1-8559-88531DBE353B}" type="presParOf" srcId="{1FE8FB9A-5CC3-41DC-8D25-C91AF5F63C6C}" destId="{55CCE7BD-86DC-4536-BBAF-F4699657FC92}" srcOrd="2" destOrd="0" presId="urn:microsoft.com/office/officeart/2018/5/layout/IconCircleLabelList"/>
    <dgm:cxn modelId="{A27244EB-3F2F-46C9-8DA1-9C9FF5482AD4}" type="presParOf" srcId="{1FE8FB9A-5CC3-41DC-8D25-C91AF5F63C6C}" destId="{9363ADEA-65E7-49DB-B03D-33C905E2BB46}" srcOrd="3" destOrd="0" presId="urn:microsoft.com/office/officeart/2018/5/layout/IconCircleLabelList"/>
    <dgm:cxn modelId="{73BF87A0-B775-4CAE-B6BC-A778BB1DAA79}" type="presParOf" srcId="{B66CBCA2-1782-44D4-BF7D-400B115DB7BA}" destId="{2A89A8FD-13FC-4BDB-8DA3-FFD875553F0D}" srcOrd="1" destOrd="0" presId="urn:microsoft.com/office/officeart/2018/5/layout/IconCircleLabelList"/>
    <dgm:cxn modelId="{58D05FE6-6848-4E7A-922E-AF380CEFCC96}" type="presParOf" srcId="{B66CBCA2-1782-44D4-BF7D-400B115DB7BA}" destId="{DC35C3D1-084F-4C01-9104-8D5A43863BEE}" srcOrd="2" destOrd="0" presId="urn:microsoft.com/office/officeart/2018/5/layout/IconCircleLabelList"/>
    <dgm:cxn modelId="{77B49723-8F36-476D-A7EE-4562CFD0B6D5}" type="presParOf" srcId="{DC35C3D1-084F-4C01-9104-8D5A43863BEE}" destId="{37BFD798-FC83-4BA9-A4A7-BBFBBEB82B77}" srcOrd="0" destOrd="0" presId="urn:microsoft.com/office/officeart/2018/5/layout/IconCircleLabelList"/>
    <dgm:cxn modelId="{C419B3FB-F8B7-436B-9908-3EAF8AC51C81}" type="presParOf" srcId="{DC35C3D1-084F-4C01-9104-8D5A43863BEE}" destId="{5A1C7D1A-2E10-4D59-B337-4BCAF0F79419}" srcOrd="1" destOrd="0" presId="urn:microsoft.com/office/officeart/2018/5/layout/IconCircleLabelList"/>
    <dgm:cxn modelId="{BC722FB4-018B-4FED-9B6D-C080710E91B9}" type="presParOf" srcId="{DC35C3D1-084F-4C01-9104-8D5A43863BEE}" destId="{5638DF80-4EC5-4CE1-A250-7AEE439287F6}" srcOrd="2" destOrd="0" presId="urn:microsoft.com/office/officeart/2018/5/layout/IconCircleLabelList"/>
    <dgm:cxn modelId="{DCF2A7B7-F1C6-42B8-98C0-4B56D4385BB2}" type="presParOf" srcId="{DC35C3D1-084F-4C01-9104-8D5A43863BEE}" destId="{47A56763-796E-42F2-9167-FB80709E877A}" srcOrd="3" destOrd="0" presId="urn:microsoft.com/office/officeart/2018/5/layout/IconCircleLabelList"/>
    <dgm:cxn modelId="{14B0890B-1030-474E-815F-0BB7967045A4}" type="presParOf" srcId="{B66CBCA2-1782-44D4-BF7D-400B115DB7BA}" destId="{A2ED8A56-EA73-455E-8527-1097765B346F}" srcOrd="3" destOrd="0" presId="urn:microsoft.com/office/officeart/2018/5/layout/IconCircleLabelList"/>
    <dgm:cxn modelId="{2243E46A-99BE-4F19-8699-AEF2DB47F2C6}" type="presParOf" srcId="{B66CBCA2-1782-44D4-BF7D-400B115DB7BA}" destId="{6CA6CC18-91BC-423D-9EEB-E510A01142AF}" srcOrd="4" destOrd="0" presId="urn:microsoft.com/office/officeart/2018/5/layout/IconCircleLabelList"/>
    <dgm:cxn modelId="{90325A55-80C7-4E5D-8EAD-BEF18C59B314}" type="presParOf" srcId="{6CA6CC18-91BC-423D-9EEB-E510A01142AF}" destId="{50F67F6E-3B0E-4D75-8965-4253B378294B}" srcOrd="0" destOrd="0" presId="urn:microsoft.com/office/officeart/2018/5/layout/IconCircleLabelList"/>
    <dgm:cxn modelId="{34A79324-B2D1-45B1-AC80-352AF71CEC26}" type="presParOf" srcId="{6CA6CC18-91BC-423D-9EEB-E510A01142AF}" destId="{54C80681-973F-4D3F-ADD2-C11E9AE3EF78}" srcOrd="1" destOrd="0" presId="urn:microsoft.com/office/officeart/2018/5/layout/IconCircleLabelList"/>
    <dgm:cxn modelId="{0B14F83F-4B28-43C4-B07E-DE163655B7A1}" type="presParOf" srcId="{6CA6CC18-91BC-423D-9EEB-E510A01142AF}" destId="{662B0104-494C-4187-A021-A00AE0B82E17}" srcOrd="2" destOrd="0" presId="urn:microsoft.com/office/officeart/2018/5/layout/IconCircleLabelList"/>
    <dgm:cxn modelId="{BED3F6E3-A871-4E8F-B601-0A78063AF65D}" type="presParOf" srcId="{6CA6CC18-91BC-423D-9EEB-E510A01142AF}" destId="{FDC2FCD6-E76A-4B72-ADB2-0C2286A9FE1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1C4E47-7081-43EC-BD60-707033D53149}" type="doc">
      <dgm:prSet loTypeId="urn:microsoft.com/office/officeart/2018/5/layout/IconCircle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07647755-39F6-45F2-82B7-6D37BB1A622C}">
      <dgm:prSet/>
      <dgm:spPr/>
      <dgm:t>
        <a:bodyPr/>
        <a:lstStyle/>
        <a:p>
          <a:pPr>
            <a:lnSpc>
              <a:spcPct val="100000"/>
            </a:lnSpc>
            <a:defRPr cap="all"/>
          </a:pPr>
          <a:r>
            <a:rPr lang="en-US">
              <a:latin typeface="Gabriola"/>
            </a:rPr>
            <a:t>This project is still under research .</a:t>
          </a:r>
        </a:p>
      </dgm:t>
    </dgm:pt>
    <dgm:pt modelId="{A1C2B0AD-97D3-4CAF-BD8C-0ABEC814780D}" type="parTrans" cxnId="{FC9CCB72-DED5-41B0-96C6-C172CA8A88BE}">
      <dgm:prSet/>
      <dgm:spPr/>
      <dgm:t>
        <a:bodyPr/>
        <a:lstStyle/>
        <a:p>
          <a:endParaRPr lang="en-US"/>
        </a:p>
      </dgm:t>
    </dgm:pt>
    <dgm:pt modelId="{BD705414-37AA-4DE3-B3A0-CC9B252A6AFE}" type="sibTrans" cxnId="{FC9CCB72-DED5-41B0-96C6-C172CA8A88BE}">
      <dgm:prSet/>
      <dgm:spPr/>
      <dgm:t>
        <a:bodyPr/>
        <a:lstStyle/>
        <a:p>
          <a:endParaRPr lang="en-US"/>
        </a:p>
      </dgm:t>
    </dgm:pt>
    <dgm:pt modelId="{C435F9A8-6DAC-4058-9385-8594519034B1}">
      <dgm:prSet/>
      <dgm:spPr/>
      <dgm:t>
        <a:bodyPr/>
        <a:lstStyle/>
        <a:p>
          <a:pPr>
            <a:lnSpc>
              <a:spcPct val="100000"/>
            </a:lnSpc>
            <a:defRPr cap="all"/>
          </a:pPr>
          <a:r>
            <a:rPr lang="en-US">
              <a:latin typeface="Gabriola"/>
            </a:rPr>
            <a:t>There are only proto types avilable.</a:t>
          </a:r>
        </a:p>
      </dgm:t>
    </dgm:pt>
    <dgm:pt modelId="{16382A32-8E0F-4BF8-9B53-7D9BDFABBC54}" type="parTrans" cxnId="{0D2169D2-3BF8-49CC-9573-D2CBF2E924AC}">
      <dgm:prSet/>
      <dgm:spPr/>
      <dgm:t>
        <a:bodyPr/>
        <a:lstStyle/>
        <a:p>
          <a:endParaRPr lang="en-US"/>
        </a:p>
      </dgm:t>
    </dgm:pt>
    <dgm:pt modelId="{A9C3E9EF-BB6A-4AF3-BBF3-D6EDD0F81EDE}" type="sibTrans" cxnId="{0D2169D2-3BF8-49CC-9573-D2CBF2E924AC}">
      <dgm:prSet/>
      <dgm:spPr/>
      <dgm:t>
        <a:bodyPr/>
        <a:lstStyle/>
        <a:p>
          <a:endParaRPr lang="en-US"/>
        </a:p>
      </dgm:t>
    </dgm:pt>
    <dgm:pt modelId="{FA93FAD0-C039-4C15-9C74-7CBFE60E10BC}">
      <dgm:prSet/>
      <dgm:spPr/>
      <dgm:t>
        <a:bodyPr/>
        <a:lstStyle/>
        <a:p>
          <a:pPr>
            <a:lnSpc>
              <a:spcPct val="100000"/>
            </a:lnSpc>
            <a:defRPr cap="all"/>
          </a:pPr>
          <a:r>
            <a:rPr lang="en-US">
              <a:latin typeface="Gabriola"/>
            </a:rPr>
            <a:t>There is no proper fully developed product whis is being in use.</a:t>
          </a:r>
        </a:p>
      </dgm:t>
    </dgm:pt>
    <dgm:pt modelId="{96EBEA86-6B82-4F9F-9365-2807087B16E9}" type="parTrans" cxnId="{55154211-072D-45C1-B7CC-E0480A71D5CA}">
      <dgm:prSet/>
      <dgm:spPr/>
      <dgm:t>
        <a:bodyPr/>
        <a:lstStyle/>
        <a:p>
          <a:endParaRPr lang="en-US"/>
        </a:p>
      </dgm:t>
    </dgm:pt>
    <dgm:pt modelId="{226A8287-CFDE-44B7-9AB3-2D70796724CC}" type="sibTrans" cxnId="{55154211-072D-45C1-B7CC-E0480A71D5CA}">
      <dgm:prSet/>
      <dgm:spPr/>
      <dgm:t>
        <a:bodyPr/>
        <a:lstStyle/>
        <a:p>
          <a:endParaRPr lang="en-US"/>
        </a:p>
      </dgm:t>
    </dgm:pt>
    <dgm:pt modelId="{70591DDF-59A8-4C3C-8E65-61CB02DBAF77}" type="pres">
      <dgm:prSet presAssocID="{4D1C4E47-7081-43EC-BD60-707033D53149}" presName="root" presStyleCnt="0">
        <dgm:presLayoutVars>
          <dgm:dir/>
          <dgm:resizeHandles val="exact"/>
        </dgm:presLayoutVars>
      </dgm:prSet>
      <dgm:spPr/>
    </dgm:pt>
    <dgm:pt modelId="{9EB397A7-DED8-4483-8367-37213D26BFC3}" type="pres">
      <dgm:prSet presAssocID="{07647755-39F6-45F2-82B7-6D37BB1A622C}" presName="compNode" presStyleCnt="0"/>
      <dgm:spPr/>
    </dgm:pt>
    <dgm:pt modelId="{4D8DD605-4853-4663-8599-1DC3487C944C}" type="pres">
      <dgm:prSet presAssocID="{07647755-39F6-45F2-82B7-6D37BB1A622C}" presName="iconBgRect" presStyleLbl="bgShp" presStyleIdx="0" presStyleCnt="3"/>
      <dgm:spPr/>
    </dgm:pt>
    <dgm:pt modelId="{4C450780-26E8-435F-8974-05379B9F7614}" type="pres">
      <dgm:prSet presAssocID="{07647755-39F6-45F2-82B7-6D37BB1A62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292C4084-B534-412B-B6C7-E5D7A749A2E3}" type="pres">
      <dgm:prSet presAssocID="{07647755-39F6-45F2-82B7-6D37BB1A622C}" presName="spaceRect" presStyleCnt="0"/>
      <dgm:spPr/>
    </dgm:pt>
    <dgm:pt modelId="{65EF5F9E-FBC8-46B4-A5D4-C41F4BF0F869}" type="pres">
      <dgm:prSet presAssocID="{07647755-39F6-45F2-82B7-6D37BB1A622C}" presName="textRect" presStyleLbl="revTx" presStyleIdx="0" presStyleCnt="3">
        <dgm:presLayoutVars>
          <dgm:chMax val="1"/>
          <dgm:chPref val="1"/>
        </dgm:presLayoutVars>
      </dgm:prSet>
      <dgm:spPr/>
    </dgm:pt>
    <dgm:pt modelId="{B59D2802-C570-4F2D-9ED1-9A6F55BCCAB0}" type="pres">
      <dgm:prSet presAssocID="{BD705414-37AA-4DE3-B3A0-CC9B252A6AFE}" presName="sibTrans" presStyleCnt="0"/>
      <dgm:spPr/>
    </dgm:pt>
    <dgm:pt modelId="{E8768D56-1CDB-4B8F-96E5-3378D5091717}" type="pres">
      <dgm:prSet presAssocID="{C435F9A8-6DAC-4058-9385-8594519034B1}" presName="compNode" presStyleCnt="0"/>
      <dgm:spPr/>
    </dgm:pt>
    <dgm:pt modelId="{96E3E99F-967B-474B-8A08-103765DB345C}" type="pres">
      <dgm:prSet presAssocID="{C435F9A8-6DAC-4058-9385-8594519034B1}" presName="iconBgRect" presStyleLbl="bgShp" presStyleIdx="1" presStyleCnt="3"/>
      <dgm:spPr/>
    </dgm:pt>
    <dgm:pt modelId="{A4D98296-C462-4D25-95CB-04DBB6E46C6D}" type="pres">
      <dgm:prSet presAssocID="{C435F9A8-6DAC-4058-9385-8594519034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690E6B2-E46B-479A-87CF-3910B6B4AA0F}" type="pres">
      <dgm:prSet presAssocID="{C435F9A8-6DAC-4058-9385-8594519034B1}" presName="spaceRect" presStyleCnt="0"/>
      <dgm:spPr/>
    </dgm:pt>
    <dgm:pt modelId="{AA8884CE-32B5-4578-9BDF-92F99595E451}" type="pres">
      <dgm:prSet presAssocID="{C435F9A8-6DAC-4058-9385-8594519034B1}" presName="textRect" presStyleLbl="revTx" presStyleIdx="1" presStyleCnt="3">
        <dgm:presLayoutVars>
          <dgm:chMax val="1"/>
          <dgm:chPref val="1"/>
        </dgm:presLayoutVars>
      </dgm:prSet>
      <dgm:spPr/>
    </dgm:pt>
    <dgm:pt modelId="{5E9221EB-B305-4590-AB31-12AC79978F39}" type="pres">
      <dgm:prSet presAssocID="{A9C3E9EF-BB6A-4AF3-BBF3-D6EDD0F81EDE}" presName="sibTrans" presStyleCnt="0"/>
      <dgm:spPr/>
    </dgm:pt>
    <dgm:pt modelId="{75C4D77B-1339-4870-A061-3AA819B64921}" type="pres">
      <dgm:prSet presAssocID="{FA93FAD0-C039-4C15-9C74-7CBFE60E10BC}" presName="compNode" presStyleCnt="0"/>
      <dgm:spPr/>
    </dgm:pt>
    <dgm:pt modelId="{5B9D91B9-D317-4A19-A82E-48B2E5D8074D}" type="pres">
      <dgm:prSet presAssocID="{FA93FAD0-C039-4C15-9C74-7CBFE60E10BC}" presName="iconBgRect" presStyleLbl="bgShp" presStyleIdx="2" presStyleCnt="3"/>
      <dgm:spPr/>
    </dgm:pt>
    <dgm:pt modelId="{F7BAEE71-2792-4D2C-B96C-1A0F1A23EEA3}" type="pres">
      <dgm:prSet presAssocID="{FA93FAD0-C039-4C15-9C74-7CBFE60E10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552B321-F8D6-4842-8D7D-EDC2C362F662}" type="pres">
      <dgm:prSet presAssocID="{FA93FAD0-C039-4C15-9C74-7CBFE60E10BC}" presName="spaceRect" presStyleCnt="0"/>
      <dgm:spPr/>
    </dgm:pt>
    <dgm:pt modelId="{727A1527-4D40-4F6D-8C14-549C038CD233}" type="pres">
      <dgm:prSet presAssocID="{FA93FAD0-C039-4C15-9C74-7CBFE60E10BC}" presName="textRect" presStyleLbl="revTx" presStyleIdx="2" presStyleCnt="3">
        <dgm:presLayoutVars>
          <dgm:chMax val="1"/>
          <dgm:chPref val="1"/>
        </dgm:presLayoutVars>
      </dgm:prSet>
      <dgm:spPr/>
    </dgm:pt>
  </dgm:ptLst>
  <dgm:cxnLst>
    <dgm:cxn modelId="{55154211-072D-45C1-B7CC-E0480A71D5CA}" srcId="{4D1C4E47-7081-43EC-BD60-707033D53149}" destId="{FA93FAD0-C039-4C15-9C74-7CBFE60E10BC}" srcOrd="2" destOrd="0" parTransId="{96EBEA86-6B82-4F9F-9365-2807087B16E9}" sibTransId="{226A8287-CFDE-44B7-9AB3-2D70796724CC}"/>
    <dgm:cxn modelId="{82C06119-6E09-47A4-8E21-179AF9DB929C}" type="presOf" srcId="{07647755-39F6-45F2-82B7-6D37BB1A622C}" destId="{65EF5F9E-FBC8-46B4-A5D4-C41F4BF0F869}" srcOrd="0" destOrd="0" presId="urn:microsoft.com/office/officeart/2018/5/layout/IconCircleLabelList"/>
    <dgm:cxn modelId="{FC9CCB72-DED5-41B0-96C6-C172CA8A88BE}" srcId="{4D1C4E47-7081-43EC-BD60-707033D53149}" destId="{07647755-39F6-45F2-82B7-6D37BB1A622C}" srcOrd="0" destOrd="0" parTransId="{A1C2B0AD-97D3-4CAF-BD8C-0ABEC814780D}" sibTransId="{BD705414-37AA-4DE3-B3A0-CC9B252A6AFE}"/>
    <dgm:cxn modelId="{E82FE682-4397-4CAC-ABFD-B2C968B79F2F}" type="presOf" srcId="{4D1C4E47-7081-43EC-BD60-707033D53149}" destId="{70591DDF-59A8-4C3C-8E65-61CB02DBAF77}" srcOrd="0" destOrd="0" presId="urn:microsoft.com/office/officeart/2018/5/layout/IconCircleLabelList"/>
    <dgm:cxn modelId="{0D2169D2-3BF8-49CC-9573-D2CBF2E924AC}" srcId="{4D1C4E47-7081-43EC-BD60-707033D53149}" destId="{C435F9A8-6DAC-4058-9385-8594519034B1}" srcOrd="1" destOrd="0" parTransId="{16382A32-8E0F-4BF8-9B53-7D9BDFABBC54}" sibTransId="{A9C3E9EF-BB6A-4AF3-BBF3-D6EDD0F81EDE}"/>
    <dgm:cxn modelId="{901BA8E5-32A7-4876-90C6-48FF763BD8AC}" type="presOf" srcId="{FA93FAD0-C039-4C15-9C74-7CBFE60E10BC}" destId="{727A1527-4D40-4F6D-8C14-549C038CD233}" srcOrd="0" destOrd="0" presId="urn:microsoft.com/office/officeart/2018/5/layout/IconCircleLabelList"/>
    <dgm:cxn modelId="{05154EEC-961C-48A3-BFE7-C5B722A2A4DF}" type="presOf" srcId="{C435F9A8-6DAC-4058-9385-8594519034B1}" destId="{AA8884CE-32B5-4578-9BDF-92F99595E451}" srcOrd="0" destOrd="0" presId="urn:microsoft.com/office/officeart/2018/5/layout/IconCircleLabelList"/>
    <dgm:cxn modelId="{A3C214F6-4A1D-4628-9CAE-F9DCECB38078}" type="presParOf" srcId="{70591DDF-59A8-4C3C-8E65-61CB02DBAF77}" destId="{9EB397A7-DED8-4483-8367-37213D26BFC3}" srcOrd="0" destOrd="0" presId="urn:microsoft.com/office/officeart/2018/5/layout/IconCircleLabelList"/>
    <dgm:cxn modelId="{9C11F92E-9862-4280-9773-A62544AFA58A}" type="presParOf" srcId="{9EB397A7-DED8-4483-8367-37213D26BFC3}" destId="{4D8DD605-4853-4663-8599-1DC3487C944C}" srcOrd="0" destOrd="0" presId="urn:microsoft.com/office/officeart/2018/5/layout/IconCircleLabelList"/>
    <dgm:cxn modelId="{55CF702C-1152-4556-BE36-128D15FA0169}" type="presParOf" srcId="{9EB397A7-DED8-4483-8367-37213D26BFC3}" destId="{4C450780-26E8-435F-8974-05379B9F7614}" srcOrd="1" destOrd="0" presId="urn:microsoft.com/office/officeart/2018/5/layout/IconCircleLabelList"/>
    <dgm:cxn modelId="{C1E6785F-F768-4064-A0AF-4F12640DE7A1}" type="presParOf" srcId="{9EB397A7-DED8-4483-8367-37213D26BFC3}" destId="{292C4084-B534-412B-B6C7-E5D7A749A2E3}" srcOrd="2" destOrd="0" presId="urn:microsoft.com/office/officeart/2018/5/layout/IconCircleLabelList"/>
    <dgm:cxn modelId="{738DB32B-2329-469D-AB05-F17D740ABE08}" type="presParOf" srcId="{9EB397A7-DED8-4483-8367-37213D26BFC3}" destId="{65EF5F9E-FBC8-46B4-A5D4-C41F4BF0F869}" srcOrd="3" destOrd="0" presId="urn:microsoft.com/office/officeart/2018/5/layout/IconCircleLabelList"/>
    <dgm:cxn modelId="{91B64D4F-F4AA-4856-B272-B2E3452F444D}" type="presParOf" srcId="{70591DDF-59A8-4C3C-8E65-61CB02DBAF77}" destId="{B59D2802-C570-4F2D-9ED1-9A6F55BCCAB0}" srcOrd="1" destOrd="0" presId="urn:microsoft.com/office/officeart/2018/5/layout/IconCircleLabelList"/>
    <dgm:cxn modelId="{C05289CB-E6EA-49E9-99D1-4990767B80CF}" type="presParOf" srcId="{70591DDF-59A8-4C3C-8E65-61CB02DBAF77}" destId="{E8768D56-1CDB-4B8F-96E5-3378D5091717}" srcOrd="2" destOrd="0" presId="urn:microsoft.com/office/officeart/2018/5/layout/IconCircleLabelList"/>
    <dgm:cxn modelId="{BE43F8B3-107E-4E14-A3E1-9279A0C2F81F}" type="presParOf" srcId="{E8768D56-1CDB-4B8F-96E5-3378D5091717}" destId="{96E3E99F-967B-474B-8A08-103765DB345C}" srcOrd="0" destOrd="0" presId="urn:microsoft.com/office/officeart/2018/5/layout/IconCircleLabelList"/>
    <dgm:cxn modelId="{9DC4313F-6CED-449E-A416-35836D8D12A3}" type="presParOf" srcId="{E8768D56-1CDB-4B8F-96E5-3378D5091717}" destId="{A4D98296-C462-4D25-95CB-04DBB6E46C6D}" srcOrd="1" destOrd="0" presId="urn:microsoft.com/office/officeart/2018/5/layout/IconCircleLabelList"/>
    <dgm:cxn modelId="{38B972FC-01D0-4F94-826B-ABF0A98E98D5}" type="presParOf" srcId="{E8768D56-1CDB-4B8F-96E5-3378D5091717}" destId="{B690E6B2-E46B-479A-87CF-3910B6B4AA0F}" srcOrd="2" destOrd="0" presId="urn:microsoft.com/office/officeart/2018/5/layout/IconCircleLabelList"/>
    <dgm:cxn modelId="{B5BF481E-8246-461A-94AB-992B4F141AB5}" type="presParOf" srcId="{E8768D56-1CDB-4B8F-96E5-3378D5091717}" destId="{AA8884CE-32B5-4578-9BDF-92F99595E451}" srcOrd="3" destOrd="0" presId="urn:microsoft.com/office/officeart/2018/5/layout/IconCircleLabelList"/>
    <dgm:cxn modelId="{9C9CC70A-2C97-4C4E-AD6A-F18C12B0438E}" type="presParOf" srcId="{70591DDF-59A8-4C3C-8E65-61CB02DBAF77}" destId="{5E9221EB-B305-4590-AB31-12AC79978F39}" srcOrd="3" destOrd="0" presId="urn:microsoft.com/office/officeart/2018/5/layout/IconCircleLabelList"/>
    <dgm:cxn modelId="{1DC86B92-C2C7-439F-9FE6-83EF99E6E8BB}" type="presParOf" srcId="{70591DDF-59A8-4C3C-8E65-61CB02DBAF77}" destId="{75C4D77B-1339-4870-A061-3AA819B64921}" srcOrd="4" destOrd="0" presId="urn:microsoft.com/office/officeart/2018/5/layout/IconCircleLabelList"/>
    <dgm:cxn modelId="{A94BBC77-75DE-4FEB-AE39-C2BB6EE91853}" type="presParOf" srcId="{75C4D77B-1339-4870-A061-3AA819B64921}" destId="{5B9D91B9-D317-4A19-A82E-48B2E5D8074D}" srcOrd="0" destOrd="0" presId="urn:microsoft.com/office/officeart/2018/5/layout/IconCircleLabelList"/>
    <dgm:cxn modelId="{20BE3F08-D747-4BF9-8837-407F2ACAD08D}" type="presParOf" srcId="{75C4D77B-1339-4870-A061-3AA819B64921}" destId="{F7BAEE71-2792-4D2C-B96C-1A0F1A23EEA3}" srcOrd="1" destOrd="0" presId="urn:microsoft.com/office/officeart/2018/5/layout/IconCircleLabelList"/>
    <dgm:cxn modelId="{F84A33CB-1CF0-42E9-AF22-99E2ADD0E8D0}" type="presParOf" srcId="{75C4D77B-1339-4870-A061-3AA819B64921}" destId="{C552B321-F8D6-4842-8D7D-EDC2C362F662}" srcOrd="2" destOrd="0" presId="urn:microsoft.com/office/officeart/2018/5/layout/IconCircleLabelList"/>
    <dgm:cxn modelId="{D369EE47-FB3C-4E0A-AB9C-F78DFD6A4A7E}" type="presParOf" srcId="{75C4D77B-1339-4870-A061-3AA819B64921}" destId="{727A1527-4D40-4F6D-8C14-549C038CD2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4CE5B-2BFD-4B07-9F85-3A9B019D92FA}">
      <dsp:nvSpPr>
        <dsp:cNvPr id="0" name=""/>
        <dsp:cNvSpPr/>
      </dsp:nvSpPr>
      <dsp:spPr>
        <a:xfrm>
          <a:off x="0" y="0"/>
          <a:ext cx="495268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502BC66-D5A3-47B1-9182-2D5692D29046}">
      <dsp:nvSpPr>
        <dsp:cNvPr id="0" name=""/>
        <dsp:cNvSpPr/>
      </dsp:nvSpPr>
      <dsp:spPr>
        <a:xfrm>
          <a:off x="0" y="0"/>
          <a:ext cx="4952681" cy="18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Gabriola"/>
            </a:rPr>
            <a:t>Artificia</a:t>
          </a:r>
          <a:r>
            <a:rPr lang="en-US" sz="4000" u="none" kern="1200" dirty="0">
              <a:latin typeface="Gabriola"/>
            </a:rPr>
            <a:t>l </a:t>
          </a:r>
          <a:r>
            <a:rPr lang="en-US" sz="4000" u="none" kern="1200" dirty="0">
              <a:latin typeface="Gabriola"/>
              <a:hlinkClick xmlns:r="http://schemas.openxmlformats.org/officeDocument/2006/relationships" r:id="rId1">
                <a:extLst>
                  <a:ext uri="{A12FA001-AC4F-418D-AE19-62706E023703}">
                    <ahyp:hlinkClr xmlns:ahyp="http://schemas.microsoft.com/office/drawing/2018/hyperlinkcolor" val="tx"/>
                  </a:ext>
                </a:extLst>
              </a:hlinkClick>
            </a:rPr>
            <a:t>intelligence</a:t>
          </a:r>
          <a:r>
            <a:rPr lang="en-US" sz="4000" kern="1200" dirty="0">
              <a:latin typeface="Gabriola"/>
              <a:hlinkClick xmlns:r="http://schemas.openxmlformats.org/officeDocument/2006/relationships" r:id="rId1">
                <a:extLst>
                  <a:ext uri="{A12FA001-AC4F-418D-AE19-62706E023703}">
                    <ahyp:hlinkClr xmlns:ahyp="http://schemas.microsoft.com/office/drawing/2018/hyperlinkcolor" val="tx"/>
                  </a:ext>
                </a:extLst>
              </a:hlinkClick>
            </a:rPr>
            <a:t> </a:t>
          </a:r>
          <a:r>
            <a:rPr lang="en-US" sz="4000" kern="1200" dirty="0">
              <a:latin typeface="Gabriola"/>
            </a:rPr>
            <a:t> and machine learning </a:t>
          </a:r>
        </a:p>
      </dsp:txBody>
      <dsp:txXfrm>
        <a:off x="0" y="0"/>
        <a:ext cx="4952681" cy="1864306"/>
      </dsp:txXfrm>
    </dsp:sp>
    <dsp:sp modelId="{B89FBF52-BFE2-45A3-B8C9-BD7009A8E4FA}">
      <dsp:nvSpPr>
        <dsp:cNvPr id="0" name=""/>
        <dsp:cNvSpPr/>
      </dsp:nvSpPr>
      <dsp:spPr>
        <a:xfrm>
          <a:off x="0" y="1864306"/>
          <a:ext cx="495268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672EE73-D85A-4097-925E-4625FCD2FF24}">
      <dsp:nvSpPr>
        <dsp:cNvPr id="0" name=""/>
        <dsp:cNvSpPr/>
      </dsp:nvSpPr>
      <dsp:spPr>
        <a:xfrm>
          <a:off x="0" y="1864306"/>
          <a:ext cx="4952681" cy="18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Gabriola"/>
            </a:rPr>
            <a:t>Automation </a:t>
          </a:r>
        </a:p>
      </dsp:txBody>
      <dsp:txXfrm>
        <a:off x="0" y="1864306"/>
        <a:ext cx="4952681" cy="1864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7659C-38A7-460D-9894-3B545D64B0EF}">
      <dsp:nvSpPr>
        <dsp:cNvPr id="0" name=""/>
        <dsp:cNvSpPr/>
      </dsp:nvSpPr>
      <dsp:spPr>
        <a:xfrm>
          <a:off x="0" y="0"/>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63CFA-5790-4130-A42B-4845C4DCA33B}">
      <dsp:nvSpPr>
        <dsp:cNvPr id="0" name=""/>
        <dsp:cNvSpPr/>
      </dsp:nvSpPr>
      <dsp:spPr>
        <a:xfrm>
          <a:off x="0" y="0"/>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Gabriola"/>
            </a:rPr>
            <a:t>LDR</a:t>
          </a:r>
        </a:p>
      </dsp:txBody>
      <dsp:txXfrm>
        <a:off x="0" y="0"/>
        <a:ext cx="7003777" cy="730450"/>
      </dsp:txXfrm>
    </dsp:sp>
    <dsp:sp modelId="{41259285-CCFC-4F68-985A-F644F52B7AB9}">
      <dsp:nvSpPr>
        <dsp:cNvPr id="0" name=""/>
        <dsp:cNvSpPr/>
      </dsp:nvSpPr>
      <dsp:spPr>
        <a:xfrm>
          <a:off x="0" y="730450"/>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6026C-E027-4AC1-8ED3-B25784372766}">
      <dsp:nvSpPr>
        <dsp:cNvPr id="0" name=""/>
        <dsp:cNvSpPr/>
      </dsp:nvSpPr>
      <dsp:spPr>
        <a:xfrm>
          <a:off x="0" y="730450"/>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Gabriola"/>
            </a:rPr>
            <a:t>Photoelectric sensor</a:t>
          </a:r>
        </a:p>
      </dsp:txBody>
      <dsp:txXfrm>
        <a:off x="0" y="730450"/>
        <a:ext cx="7003777" cy="730450"/>
      </dsp:txXfrm>
    </dsp:sp>
    <dsp:sp modelId="{1C8F82D7-281E-46D0-8037-F33E400A1126}">
      <dsp:nvSpPr>
        <dsp:cNvPr id="0" name=""/>
        <dsp:cNvSpPr/>
      </dsp:nvSpPr>
      <dsp:spPr>
        <a:xfrm>
          <a:off x="0" y="1460901"/>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DF3D1A-7D0F-4275-A532-F4726C467832}">
      <dsp:nvSpPr>
        <dsp:cNvPr id="0" name=""/>
        <dsp:cNvSpPr/>
      </dsp:nvSpPr>
      <dsp:spPr>
        <a:xfrm>
          <a:off x="0" y="1460901"/>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latin typeface="Gabriola"/>
            </a:rPr>
            <a:t>Power supply[KA8705 voltage regulator IC]</a:t>
          </a:r>
        </a:p>
      </dsp:txBody>
      <dsp:txXfrm>
        <a:off x="0" y="1460901"/>
        <a:ext cx="7003777" cy="730450"/>
      </dsp:txXfrm>
    </dsp:sp>
    <dsp:sp modelId="{133A41C5-B28D-46B8-A75F-2EDCD1087657}">
      <dsp:nvSpPr>
        <dsp:cNvPr id="0" name=""/>
        <dsp:cNvSpPr/>
      </dsp:nvSpPr>
      <dsp:spPr>
        <a:xfrm>
          <a:off x="0" y="2191351"/>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03022-228D-4C30-A34E-7C597E658936}">
      <dsp:nvSpPr>
        <dsp:cNvPr id="0" name=""/>
        <dsp:cNvSpPr/>
      </dsp:nvSpPr>
      <dsp:spPr>
        <a:xfrm>
          <a:off x="0" y="2191351"/>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Gabriola"/>
            </a:rPr>
            <a:t>Relays </a:t>
          </a:r>
        </a:p>
      </dsp:txBody>
      <dsp:txXfrm>
        <a:off x="0" y="2191351"/>
        <a:ext cx="7003777" cy="730450"/>
      </dsp:txXfrm>
    </dsp:sp>
    <dsp:sp modelId="{1426DBDC-7D65-4B3A-87A7-ECF1067393AB}">
      <dsp:nvSpPr>
        <dsp:cNvPr id="0" name=""/>
        <dsp:cNvSpPr/>
      </dsp:nvSpPr>
      <dsp:spPr>
        <a:xfrm>
          <a:off x="0" y="2921802"/>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F02B5-2803-43FA-ADA3-BBA39270EE90}">
      <dsp:nvSpPr>
        <dsp:cNvPr id="0" name=""/>
        <dsp:cNvSpPr/>
      </dsp:nvSpPr>
      <dsp:spPr>
        <a:xfrm>
          <a:off x="0" y="2921802"/>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Gabriola"/>
            </a:rPr>
            <a:t>Micro controller</a:t>
          </a:r>
        </a:p>
      </dsp:txBody>
      <dsp:txXfrm>
        <a:off x="0" y="2921802"/>
        <a:ext cx="7003777" cy="730450"/>
      </dsp:txXfrm>
    </dsp:sp>
    <dsp:sp modelId="{144F7E36-1825-4D86-8FE5-E7F3AD6DA118}">
      <dsp:nvSpPr>
        <dsp:cNvPr id="0" name=""/>
        <dsp:cNvSpPr/>
      </dsp:nvSpPr>
      <dsp:spPr>
        <a:xfrm>
          <a:off x="0" y="3652253"/>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4E551-2C2A-43B0-BFFF-517AFEEFFB6C}">
      <dsp:nvSpPr>
        <dsp:cNvPr id="0" name=""/>
        <dsp:cNvSpPr/>
      </dsp:nvSpPr>
      <dsp:spPr>
        <a:xfrm>
          <a:off x="0" y="3652253"/>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Gabriola"/>
            </a:rPr>
            <a:t>Connecting Wires</a:t>
          </a:r>
          <a:r>
            <a:rPr lang="en-US" sz="2700" kern="1200" dirty="0">
              <a:latin typeface="Gabriola"/>
            </a:rPr>
            <a:t> </a:t>
          </a:r>
        </a:p>
      </dsp:txBody>
      <dsp:txXfrm>
        <a:off x="0" y="3652253"/>
        <a:ext cx="7003777" cy="730450"/>
      </dsp:txXfrm>
    </dsp:sp>
    <dsp:sp modelId="{AA27A3CF-3292-43E1-AF5D-B3A1EDFC493C}">
      <dsp:nvSpPr>
        <dsp:cNvPr id="0" name=""/>
        <dsp:cNvSpPr/>
      </dsp:nvSpPr>
      <dsp:spPr>
        <a:xfrm>
          <a:off x="0" y="4382703"/>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1E011-2672-4375-BEF5-63036FF54AF7}">
      <dsp:nvSpPr>
        <dsp:cNvPr id="0" name=""/>
        <dsp:cNvSpPr/>
      </dsp:nvSpPr>
      <dsp:spPr>
        <a:xfrm>
          <a:off x="0" y="4382703"/>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Gabriola"/>
            </a:rPr>
            <a:t>Breadboard</a:t>
          </a:r>
          <a:endParaRPr lang="en-US" sz="2700" kern="1200" dirty="0">
            <a:latin typeface="Gabriola"/>
          </a:endParaRPr>
        </a:p>
      </dsp:txBody>
      <dsp:txXfrm>
        <a:off x="0" y="4382703"/>
        <a:ext cx="7003777" cy="730450"/>
      </dsp:txXfrm>
    </dsp:sp>
    <dsp:sp modelId="{4391CDE4-7D65-4739-B376-51D838832868}">
      <dsp:nvSpPr>
        <dsp:cNvPr id="0" name=""/>
        <dsp:cNvSpPr/>
      </dsp:nvSpPr>
      <dsp:spPr>
        <a:xfrm>
          <a:off x="0" y="5113154"/>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4448C-4825-45B4-B038-AFBE8DDA6CDF}">
      <dsp:nvSpPr>
        <dsp:cNvPr id="0" name=""/>
        <dsp:cNvSpPr/>
      </dsp:nvSpPr>
      <dsp:spPr>
        <a:xfrm>
          <a:off x="0" y="5113154"/>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Gabriola"/>
            </a:rPr>
            <a:t>LED.</a:t>
          </a:r>
          <a:endParaRPr lang="en-US" sz="2700" kern="1200" dirty="0">
            <a:latin typeface="Gabriola"/>
          </a:endParaRPr>
        </a:p>
      </dsp:txBody>
      <dsp:txXfrm>
        <a:off x="0" y="5113154"/>
        <a:ext cx="7003777" cy="730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5CB9B-5E35-420E-AD84-238601E12033}">
      <dsp:nvSpPr>
        <dsp:cNvPr id="0" name=""/>
        <dsp:cNvSpPr/>
      </dsp:nvSpPr>
      <dsp:spPr>
        <a:xfrm>
          <a:off x="679050" y="233681"/>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AC4D6-ED6D-4528-AD3A-90425CBF3445}">
      <dsp:nvSpPr>
        <dsp:cNvPr id="0" name=""/>
        <dsp:cNvSpPr/>
      </dsp:nvSpPr>
      <dsp:spPr>
        <a:xfrm>
          <a:off x="1081237" y="63586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63ADEA-65E7-49DB-B03D-33C905E2BB46}">
      <dsp:nvSpPr>
        <dsp:cNvPr id="0" name=""/>
        <dsp:cNvSpPr/>
      </dsp:nvSpPr>
      <dsp:spPr>
        <a:xfrm>
          <a:off x="75768" y="27086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Power wastage can be reduced. </a:t>
          </a:r>
        </a:p>
      </dsp:txBody>
      <dsp:txXfrm>
        <a:off x="75768" y="2708681"/>
        <a:ext cx="3093750" cy="720000"/>
      </dsp:txXfrm>
    </dsp:sp>
    <dsp:sp modelId="{37BFD798-FC83-4BA9-A4A7-BBFBBEB82B77}">
      <dsp:nvSpPr>
        <dsp:cNvPr id="0" name=""/>
        <dsp:cNvSpPr/>
      </dsp:nvSpPr>
      <dsp:spPr>
        <a:xfrm>
          <a:off x="4314206" y="23368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1C7D1A-2E10-4D59-B337-4BCAF0F79419}">
      <dsp:nvSpPr>
        <dsp:cNvPr id="0" name=""/>
        <dsp:cNvSpPr/>
      </dsp:nvSpPr>
      <dsp:spPr>
        <a:xfrm>
          <a:off x="4716393" y="63586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A56763-796E-42F2-9167-FB80709E877A}">
      <dsp:nvSpPr>
        <dsp:cNvPr id="0" name=""/>
        <dsp:cNvSpPr/>
      </dsp:nvSpPr>
      <dsp:spPr>
        <a:xfrm>
          <a:off x="3710925" y="27086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Reduces the cost. </a:t>
          </a:r>
        </a:p>
      </dsp:txBody>
      <dsp:txXfrm>
        <a:off x="3710925" y="2708681"/>
        <a:ext cx="3093750" cy="720000"/>
      </dsp:txXfrm>
    </dsp:sp>
    <dsp:sp modelId="{50F67F6E-3B0E-4D75-8965-4253B378294B}">
      <dsp:nvSpPr>
        <dsp:cNvPr id="0" name=""/>
        <dsp:cNvSpPr/>
      </dsp:nvSpPr>
      <dsp:spPr>
        <a:xfrm>
          <a:off x="7949362" y="233681"/>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80681-973F-4D3F-ADD2-C11E9AE3EF78}">
      <dsp:nvSpPr>
        <dsp:cNvPr id="0" name=""/>
        <dsp:cNvSpPr/>
      </dsp:nvSpPr>
      <dsp:spPr>
        <a:xfrm>
          <a:off x="8351550" y="63586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2FCD6-E76A-4B72-ADB2-0C2286A9FE1A}">
      <dsp:nvSpPr>
        <dsp:cNvPr id="0" name=""/>
        <dsp:cNvSpPr/>
      </dsp:nvSpPr>
      <dsp:spPr>
        <a:xfrm>
          <a:off x="7346081" y="27086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produces accurate results. </a:t>
          </a:r>
        </a:p>
      </dsp:txBody>
      <dsp:txXfrm>
        <a:off x="7346081" y="2708681"/>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DD605-4853-4663-8599-1DC3487C944C}">
      <dsp:nvSpPr>
        <dsp:cNvPr id="0" name=""/>
        <dsp:cNvSpPr/>
      </dsp:nvSpPr>
      <dsp:spPr>
        <a:xfrm>
          <a:off x="679050" y="23368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450780-26E8-435F-8974-05379B9F7614}">
      <dsp:nvSpPr>
        <dsp:cNvPr id="0" name=""/>
        <dsp:cNvSpPr/>
      </dsp:nvSpPr>
      <dsp:spPr>
        <a:xfrm>
          <a:off x="1081237" y="63586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F5F9E-FBC8-46B4-A5D4-C41F4BF0F869}">
      <dsp:nvSpPr>
        <dsp:cNvPr id="0" name=""/>
        <dsp:cNvSpPr/>
      </dsp:nvSpPr>
      <dsp:spPr>
        <a:xfrm>
          <a:off x="75768" y="27086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Gabriola"/>
            </a:rPr>
            <a:t>This project is still under research .</a:t>
          </a:r>
        </a:p>
      </dsp:txBody>
      <dsp:txXfrm>
        <a:off x="75768" y="2708681"/>
        <a:ext cx="3093750" cy="720000"/>
      </dsp:txXfrm>
    </dsp:sp>
    <dsp:sp modelId="{96E3E99F-967B-474B-8A08-103765DB345C}">
      <dsp:nvSpPr>
        <dsp:cNvPr id="0" name=""/>
        <dsp:cNvSpPr/>
      </dsp:nvSpPr>
      <dsp:spPr>
        <a:xfrm>
          <a:off x="4314206" y="23368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98296-C462-4D25-95CB-04DBB6E46C6D}">
      <dsp:nvSpPr>
        <dsp:cNvPr id="0" name=""/>
        <dsp:cNvSpPr/>
      </dsp:nvSpPr>
      <dsp:spPr>
        <a:xfrm>
          <a:off x="4716393" y="63586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884CE-32B5-4578-9BDF-92F99595E451}">
      <dsp:nvSpPr>
        <dsp:cNvPr id="0" name=""/>
        <dsp:cNvSpPr/>
      </dsp:nvSpPr>
      <dsp:spPr>
        <a:xfrm>
          <a:off x="3710925" y="27086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Gabriola"/>
            </a:rPr>
            <a:t>There are only proto types avilable.</a:t>
          </a:r>
        </a:p>
      </dsp:txBody>
      <dsp:txXfrm>
        <a:off x="3710925" y="2708681"/>
        <a:ext cx="3093750" cy="720000"/>
      </dsp:txXfrm>
    </dsp:sp>
    <dsp:sp modelId="{5B9D91B9-D317-4A19-A82E-48B2E5D8074D}">
      <dsp:nvSpPr>
        <dsp:cNvPr id="0" name=""/>
        <dsp:cNvSpPr/>
      </dsp:nvSpPr>
      <dsp:spPr>
        <a:xfrm>
          <a:off x="7949362" y="23368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EE71-2792-4D2C-B96C-1A0F1A23EEA3}">
      <dsp:nvSpPr>
        <dsp:cNvPr id="0" name=""/>
        <dsp:cNvSpPr/>
      </dsp:nvSpPr>
      <dsp:spPr>
        <a:xfrm>
          <a:off x="8351550" y="63586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7A1527-4D40-4F6D-8C14-549C038CD233}">
      <dsp:nvSpPr>
        <dsp:cNvPr id="0" name=""/>
        <dsp:cNvSpPr/>
      </dsp:nvSpPr>
      <dsp:spPr>
        <a:xfrm>
          <a:off x="7346081" y="27086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Gabriola"/>
            </a:rPr>
            <a:t>There is no proper fully developed product whis is being in use.</a:t>
          </a:r>
        </a:p>
      </dsp:txBody>
      <dsp:txXfrm>
        <a:off x="7346081" y="270868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7/12/2021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658847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7/12/2021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892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7/12/2021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0174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7/12/2021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58221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7/12/2021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843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7/12/2021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9682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7/12/2021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734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7/12/2021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1909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7/12/2021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696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7/12/2021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5841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7/12/2021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11838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7/12/2021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41530802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chandanaBTECH20@ced.alliance.edu.in"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mailto:harshithaBTECH20@ced.alliance.edu.in" TargetMode="External"/><Relationship Id="rId4" Type="http://schemas.openxmlformats.org/officeDocument/2006/relationships/hyperlink" Target="mailto:priyankaBTECH20@ced.alliance.edu.in"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utomation.com/library/articles-white-papers/sensors-sensing-technologies/fundamentals-of-photoelectric-sensor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mailto:sgeorges@ndu.edu.lb"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Daylight" TargetMode="External"/><Relationship Id="rId3" Type="http://schemas.openxmlformats.org/officeDocument/2006/relationships/image" Target="../media/image9.png"/><Relationship Id="rId7" Type="http://schemas.openxmlformats.org/officeDocument/2006/relationships/hyperlink" Target="https://en.wikipedia.org/wiki/Occupancy_sensor"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en.wikipedia.org/wiki/Occupancy" TargetMode="External"/><Relationship Id="rId5" Type="http://schemas.openxmlformats.org/officeDocument/2006/relationships/hyperlink" Target="https://en.wikipedia.org/wiki/Sunset" TargetMode="External"/><Relationship Id="rId10" Type="http://schemas.openxmlformats.org/officeDocument/2006/relationships/hyperlink" Target="https://en.wikipedia.org/wiki/Alarm" TargetMode="External"/><Relationship Id="rId4" Type="http://schemas.openxmlformats.org/officeDocument/2006/relationships/hyperlink" Target="https://en.wikipedia.org/wiki/Sunrise" TargetMode="External"/><Relationship Id="rId9" Type="http://schemas.openxmlformats.org/officeDocument/2006/relationships/hyperlink" Target="https://en.wikipedia.org/wiki/Photocel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icrocontrollerslab.com/infrared-sensor-interfacing-arduino/"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2">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24">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176414" y="-4801"/>
            <a:ext cx="4747351" cy="2912691"/>
          </a:xfrm>
        </p:spPr>
        <p:txBody>
          <a:bodyPr anchor="b">
            <a:normAutofit/>
          </a:bodyPr>
          <a:lstStyle/>
          <a:p>
            <a:pPr algn="l"/>
            <a:r>
              <a:rPr lang="en-US" sz="3600" b="0" cap="all" dirty="0">
                <a:ea typeface="+mj-lt"/>
                <a:cs typeface="+mj-lt"/>
              </a:rPr>
              <a:t>BASIC ELECTRONICS AND ELECTRICAL </a:t>
            </a:r>
            <a:br>
              <a:rPr lang="en-US" sz="3600" b="0" cap="all" dirty="0">
                <a:ea typeface="+mj-lt"/>
                <a:cs typeface="+mj-lt"/>
              </a:rPr>
            </a:br>
            <a:r>
              <a:rPr lang="en-US" sz="3600" b="0" cap="all" dirty="0">
                <a:ea typeface="+mj-lt"/>
                <a:cs typeface="+mj-lt"/>
              </a:rPr>
              <a:t>ENGINEERING</a:t>
            </a:r>
            <a:endParaRPr lang="en-US" sz="3600" b="0" dirty="0">
              <a:ea typeface="+mj-lt"/>
              <a:cs typeface="+mj-lt"/>
            </a:endParaRPr>
          </a:p>
          <a:p>
            <a:pPr algn="l"/>
            <a:endParaRPr lang="en-US" sz="2100"/>
          </a:p>
        </p:txBody>
      </p:sp>
      <p:sp>
        <p:nvSpPr>
          <p:cNvPr id="3" name="Subtitle 2"/>
          <p:cNvSpPr>
            <a:spLocks noGrp="1"/>
          </p:cNvSpPr>
          <p:nvPr>
            <p:ph type="subTitle" idx="1"/>
          </p:nvPr>
        </p:nvSpPr>
        <p:spPr>
          <a:xfrm>
            <a:off x="7120124" y="3915011"/>
            <a:ext cx="5152930" cy="3135853"/>
          </a:xfrm>
        </p:spPr>
        <p:txBody>
          <a:bodyPr vert="horz" lIns="91440" tIns="45720" rIns="91440" bIns="45720" rtlCol="0" anchor="t">
            <a:noAutofit/>
          </a:bodyPr>
          <a:lstStyle/>
          <a:p>
            <a:pPr algn="l">
              <a:lnSpc>
                <a:spcPct val="100000"/>
              </a:lnSpc>
              <a:spcBef>
                <a:spcPts val="0"/>
              </a:spcBef>
              <a:spcAft>
                <a:spcPts val="1000"/>
              </a:spcAft>
            </a:pPr>
            <a:r>
              <a:rPr lang="en-US" cap="all" dirty="0">
                <a:solidFill>
                  <a:schemeClr val="tx2">
                    <a:alpha val="80000"/>
                  </a:schemeClr>
                </a:solidFill>
                <a:latin typeface="Calibri"/>
                <a:cs typeface="Calibri"/>
              </a:rPr>
              <a:t>BY-  CHANDANA MN (CSE-087) </a:t>
            </a:r>
            <a:endParaRPr lang="en-US" dirty="0">
              <a:solidFill>
                <a:schemeClr val="tx2">
                  <a:alpha val="80000"/>
                </a:schemeClr>
              </a:solidFill>
              <a:ea typeface="+mn-lt"/>
              <a:cs typeface="+mn-lt"/>
            </a:endParaRPr>
          </a:p>
          <a:p>
            <a:pPr algn="l">
              <a:lnSpc>
                <a:spcPct val="100000"/>
              </a:lnSpc>
              <a:spcBef>
                <a:spcPts val="0"/>
              </a:spcBef>
              <a:spcAft>
                <a:spcPts val="1000"/>
              </a:spcAft>
            </a:pPr>
            <a:r>
              <a:rPr lang="en-US" dirty="0">
                <a:solidFill>
                  <a:schemeClr val="tx2">
                    <a:alpha val="80000"/>
                  </a:schemeClr>
                </a:solidFill>
                <a:latin typeface="Calibri"/>
                <a:cs typeface="Calibri"/>
                <a:hlinkClick r:id="rId3">
                  <a:extLst>
                    <a:ext uri="{A12FA001-AC4F-418D-AE19-62706E023703}">
                      <ahyp:hlinkClr xmlns:ahyp="http://schemas.microsoft.com/office/drawing/2018/hyperlinkcolor" val="tx"/>
                    </a:ext>
                  </a:extLst>
                </a:hlinkClick>
              </a:rPr>
              <a:t>mchandana</a:t>
            </a:r>
            <a:r>
              <a:rPr lang="en-US" cap="all" dirty="0">
                <a:solidFill>
                  <a:schemeClr val="tx2">
                    <a:alpha val="80000"/>
                  </a:schemeClr>
                </a:solidFill>
                <a:latin typeface="Calibri"/>
                <a:cs typeface="Calibri"/>
                <a:hlinkClick r:id="rId4">
                  <a:extLst>
                    <a:ext uri="{A12FA001-AC4F-418D-AE19-62706E023703}">
                      <ahyp:hlinkClr xmlns:ahyp="http://schemas.microsoft.com/office/drawing/2018/hyperlinkcolor" val="tx"/>
                    </a:ext>
                  </a:extLst>
                </a:hlinkClick>
              </a:rPr>
              <a:t>BTECH20@</a:t>
            </a:r>
            <a:r>
              <a:rPr lang="en-US" dirty="0">
                <a:solidFill>
                  <a:schemeClr val="tx2">
                    <a:alpha val="80000"/>
                  </a:schemeClr>
                </a:solidFill>
                <a:latin typeface="Calibri"/>
                <a:cs typeface="Calibri"/>
                <a:hlinkClick r:id="rId3">
                  <a:extLst>
                    <a:ext uri="{A12FA001-AC4F-418D-AE19-62706E023703}">
                      <ahyp:hlinkClr xmlns:ahyp="http://schemas.microsoft.com/office/drawing/2018/hyperlinkcolor" val="tx"/>
                    </a:ext>
                  </a:extLst>
                </a:hlinkClick>
              </a:rPr>
              <a:t>ced.alliance.edu.in</a:t>
            </a:r>
            <a:r>
              <a:rPr lang="en-US" cap="all" dirty="0">
                <a:solidFill>
                  <a:schemeClr val="tx2">
                    <a:alpha val="80000"/>
                  </a:schemeClr>
                </a:solidFill>
                <a:latin typeface="Calibri"/>
                <a:cs typeface="Calibri"/>
              </a:rPr>
              <a:t>   </a:t>
            </a:r>
            <a:endParaRPr lang="en-US" dirty="0">
              <a:solidFill>
                <a:schemeClr val="tx2">
                  <a:alpha val="80000"/>
                </a:schemeClr>
              </a:solidFill>
              <a:ea typeface="+mn-lt"/>
              <a:cs typeface="+mn-lt"/>
            </a:endParaRPr>
          </a:p>
          <a:p>
            <a:pPr algn="l">
              <a:lnSpc>
                <a:spcPct val="100000"/>
              </a:lnSpc>
              <a:spcBef>
                <a:spcPts val="0"/>
              </a:spcBef>
              <a:spcAft>
                <a:spcPts val="1000"/>
              </a:spcAft>
            </a:pPr>
            <a:r>
              <a:rPr lang="en-US" cap="all" dirty="0">
                <a:solidFill>
                  <a:schemeClr val="tx2">
                    <a:alpha val="80000"/>
                  </a:schemeClr>
                </a:solidFill>
                <a:latin typeface="Calibri"/>
                <a:cs typeface="Calibri"/>
              </a:rPr>
              <a:t>        HARSHITHA MASUR(AE-016)</a:t>
            </a:r>
            <a:endParaRPr lang="en-US" dirty="0">
              <a:solidFill>
                <a:schemeClr val="tx2">
                  <a:alpha val="80000"/>
                </a:schemeClr>
              </a:solidFill>
              <a:ea typeface="+mn-lt"/>
              <a:cs typeface="+mn-lt"/>
            </a:endParaRPr>
          </a:p>
          <a:p>
            <a:pPr algn="l">
              <a:lnSpc>
                <a:spcPct val="100000"/>
              </a:lnSpc>
              <a:spcBef>
                <a:spcPts val="0"/>
              </a:spcBef>
              <a:spcAft>
                <a:spcPts val="1000"/>
              </a:spcAft>
            </a:pPr>
            <a:r>
              <a:rPr lang="en-US" dirty="0">
                <a:solidFill>
                  <a:schemeClr val="tx2">
                    <a:alpha val="80000"/>
                  </a:schemeClr>
                </a:solidFill>
                <a:latin typeface="Calibri"/>
                <a:cs typeface="Calibri"/>
                <a:hlinkClick r:id="rId5">
                  <a:extLst>
                    <a:ext uri="{A12FA001-AC4F-418D-AE19-62706E023703}">
                      <ahyp:hlinkClr xmlns:ahyp="http://schemas.microsoft.com/office/drawing/2018/hyperlinkcolor" val="tx"/>
                    </a:ext>
                  </a:extLst>
                </a:hlinkClick>
              </a:rPr>
              <a:t>harshitha</a:t>
            </a:r>
            <a:r>
              <a:rPr lang="en-US" cap="all" dirty="0">
                <a:solidFill>
                  <a:schemeClr val="tx2">
                    <a:alpha val="80000"/>
                  </a:schemeClr>
                </a:solidFill>
                <a:latin typeface="Calibri"/>
                <a:cs typeface="Calibri"/>
                <a:hlinkClick r:id="rId4">
                  <a:extLst>
                    <a:ext uri="{A12FA001-AC4F-418D-AE19-62706E023703}">
                      <ahyp:hlinkClr xmlns:ahyp="http://schemas.microsoft.com/office/drawing/2018/hyperlinkcolor" val="tx"/>
                    </a:ext>
                  </a:extLst>
                </a:hlinkClick>
              </a:rPr>
              <a:t>BTECH20@</a:t>
            </a:r>
            <a:r>
              <a:rPr lang="en-US" dirty="0">
                <a:solidFill>
                  <a:schemeClr val="tx2">
                    <a:alpha val="80000"/>
                  </a:schemeClr>
                </a:solidFill>
                <a:latin typeface="Calibri"/>
                <a:cs typeface="Calibri"/>
                <a:hlinkClick r:id="rId5">
                  <a:extLst>
                    <a:ext uri="{A12FA001-AC4F-418D-AE19-62706E023703}">
                      <ahyp:hlinkClr xmlns:ahyp="http://schemas.microsoft.com/office/drawing/2018/hyperlinkcolor" val="tx"/>
                    </a:ext>
                  </a:extLst>
                </a:hlinkClick>
              </a:rPr>
              <a:t>ced.alliance.edu.in</a:t>
            </a:r>
            <a:endParaRPr lang="en-US" dirty="0">
              <a:solidFill>
                <a:schemeClr val="tx2">
                  <a:alpha val="80000"/>
                </a:schemeClr>
              </a:solidFill>
              <a:ea typeface="+mn-lt"/>
              <a:cs typeface="+mn-lt"/>
            </a:endParaRPr>
          </a:p>
          <a:p>
            <a:pPr algn="l">
              <a:lnSpc>
                <a:spcPct val="100000"/>
              </a:lnSpc>
              <a:spcBef>
                <a:spcPts val="0"/>
              </a:spcBef>
              <a:spcAft>
                <a:spcPts val="1000"/>
              </a:spcAft>
            </a:pPr>
            <a:r>
              <a:rPr lang="en-US" cap="all" dirty="0">
                <a:solidFill>
                  <a:schemeClr val="tx2">
                    <a:alpha val="80000"/>
                  </a:schemeClr>
                </a:solidFill>
                <a:latin typeface="Calibri"/>
                <a:cs typeface="Calibri"/>
              </a:rPr>
              <a:t>       PRIYANKA HANSDA(AE-009)</a:t>
            </a:r>
            <a:endParaRPr lang="en-US" dirty="0">
              <a:solidFill>
                <a:schemeClr val="tx2">
                  <a:alpha val="80000"/>
                </a:schemeClr>
              </a:solidFill>
              <a:ea typeface="+mn-lt"/>
              <a:cs typeface="+mn-lt"/>
            </a:endParaRPr>
          </a:p>
          <a:p>
            <a:pPr algn="l">
              <a:lnSpc>
                <a:spcPct val="100000"/>
              </a:lnSpc>
              <a:spcBef>
                <a:spcPts val="0"/>
              </a:spcBef>
              <a:spcAft>
                <a:spcPts val="1000"/>
              </a:spcAft>
            </a:pPr>
            <a:r>
              <a:rPr lang="en-US" dirty="0">
                <a:solidFill>
                  <a:schemeClr val="tx2">
                    <a:alpha val="80000"/>
                  </a:schemeClr>
                </a:solidFill>
                <a:latin typeface="Calibri"/>
                <a:cs typeface="Calibri"/>
                <a:hlinkClick r:id="rId4">
                  <a:extLst>
                    <a:ext uri="{A12FA001-AC4F-418D-AE19-62706E023703}">
                      <ahyp:hlinkClr xmlns:ahyp="http://schemas.microsoft.com/office/drawing/2018/hyperlinkcolor" val="tx"/>
                    </a:ext>
                  </a:extLst>
                </a:hlinkClick>
              </a:rPr>
              <a:t>priyanka</a:t>
            </a:r>
            <a:r>
              <a:rPr lang="en-US" cap="all" dirty="0">
                <a:solidFill>
                  <a:schemeClr val="tx2">
                    <a:alpha val="80000"/>
                  </a:schemeClr>
                </a:solidFill>
                <a:latin typeface="Calibri"/>
                <a:cs typeface="Calibri"/>
                <a:hlinkClick r:id="rId4">
                  <a:extLst>
                    <a:ext uri="{A12FA001-AC4F-418D-AE19-62706E023703}">
                      <ahyp:hlinkClr xmlns:ahyp="http://schemas.microsoft.com/office/drawing/2018/hyperlinkcolor" val="tx"/>
                    </a:ext>
                  </a:extLst>
                </a:hlinkClick>
              </a:rPr>
              <a:t>BTECH20@</a:t>
            </a:r>
            <a:r>
              <a:rPr lang="en-US" dirty="0">
                <a:solidFill>
                  <a:schemeClr val="tx2">
                    <a:alpha val="80000"/>
                  </a:schemeClr>
                </a:solidFill>
                <a:latin typeface="Calibri"/>
                <a:cs typeface="Calibri"/>
                <a:hlinkClick r:id="rId4">
                  <a:extLst>
                    <a:ext uri="{A12FA001-AC4F-418D-AE19-62706E023703}">
                      <ahyp:hlinkClr xmlns:ahyp="http://schemas.microsoft.com/office/drawing/2018/hyperlinkcolor" val="tx"/>
                    </a:ext>
                  </a:extLst>
                </a:hlinkClick>
              </a:rPr>
              <a:t>ced.alliance.edu.in</a:t>
            </a:r>
            <a:endParaRPr lang="en-US" dirty="0">
              <a:solidFill>
                <a:schemeClr val="tx2">
                  <a:alpha val="80000"/>
                </a:schemeClr>
              </a:solidFill>
              <a:ea typeface="+mn-lt"/>
              <a:cs typeface="+mn-lt"/>
            </a:endParaRPr>
          </a:p>
          <a:p>
            <a:pPr algn="l">
              <a:lnSpc>
                <a:spcPct val="100000"/>
              </a:lnSpc>
              <a:spcBef>
                <a:spcPts val="0"/>
              </a:spcBef>
              <a:spcAft>
                <a:spcPts val="1000"/>
              </a:spcAft>
            </a:pPr>
            <a:endParaRPr lang="en-US" dirty="0">
              <a:solidFill>
                <a:schemeClr val="tx2">
                  <a:alpha val="80000"/>
                </a:schemeClr>
              </a:solidFill>
              <a:ea typeface="+mn-lt"/>
              <a:cs typeface="+mn-lt"/>
            </a:endParaRPr>
          </a:p>
          <a:p>
            <a:pPr algn="l">
              <a:lnSpc>
                <a:spcPct val="100000"/>
              </a:lnSpc>
              <a:spcBef>
                <a:spcPts val="0"/>
              </a:spcBef>
              <a:spcAft>
                <a:spcPts val="1000"/>
              </a:spcAft>
            </a:pPr>
            <a:endParaRPr lang="en-US" dirty="0">
              <a:solidFill>
                <a:schemeClr val="tx2">
                  <a:alpha val="80000"/>
                </a:schemeClr>
              </a:solidFill>
              <a:ea typeface="+mn-lt"/>
              <a:cs typeface="+mn-lt"/>
            </a:endParaRPr>
          </a:p>
          <a:p>
            <a:pPr algn="l">
              <a:lnSpc>
                <a:spcPct val="100000"/>
              </a:lnSpc>
            </a:pPr>
            <a:endParaRPr lang="en-US" sz="600">
              <a:solidFill>
                <a:schemeClr val="tx2">
                  <a:alpha val="80000"/>
                </a:schemeClr>
              </a:solidFill>
            </a:endParaRPr>
          </a:p>
        </p:txBody>
      </p:sp>
      <p:pic>
        <p:nvPicPr>
          <p:cNvPr id="4" name="Picture 4" descr="Logo, company name&#10;&#10;Description automatically generated">
            <a:extLst>
              <a:ext uri="{FF2B5EF4-FFF2-40B4-BE49-F238E27FC236}">
                <a16:creationId xmlns:a16="http://schemas.microsoft.com/office/drawing/2014/main" id="{7EF5018E-7EBD-41FC-945F-DF39754F818E}"/>
              </a:ext>
            </a:extLst>
          </p:cNvPr>
          <p:cNvPicPr>
            <a:picLocks noChangeAspect="1"/>
          </p:cNvPicPr>
          <p:nvPr/>
        </p:nvPicPr>
        <p:blipFill>
          <a:blip r:embed="rId6"/>
          <a:stretch>
            <a:fillRect/>
          </a:stretch>
        </p:blipFill>
        <p:spPr>
          <a:xfrm>
            <a:off x="603229" y="823773"/>
            <a:ext cx="6402214" cy="5205199"/>
          </a:xfrm>
          <a:prstGeom prst="rect">
            <a:avLst/>
          </a:prstGeom>
        </p:spPr>
      </p:pic>
      <p:sp>
        <p:nvSpPr>
          <p:cNvPr id="5" name="TextBox 4">
            <a:extLst>
              <a:ext uri="{FF2B5EF4-FFF2-40B4-BE49-F238E27FC236}">
                <a16:creationId xmlns:a16="http://schemas.microsoft.com/office/drawing/2014/main" id="{9DFADED8-1F07-4F60-B083-4942461BE4BE}"/>
              </a:ext>
            </a:extLst>
          </p:cNvPr>
          <p:cNvSpPr txBox="1"/>
          <p:nvPr/>
        </p:nvSpPr>
        <p:spPr>
          <a:xfrm>
            <a:off x="2991464" y="62115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6" name="TextBox 5">
            <a:extLst>
              <a:ext uri="{FF2B5EF4-FFF2-40B4-BE49-F238E27FC236}">
                <a16:creationId xmlns:a16="http://schemas.microsoft.com/office/drawing/2014/main" id="{EF8A7BAB-B4DC-4600-9E9E-74C94130B51F}"/>
              </a:ext>
            </a:extLst>
          </p:cNvPr>
          <p:cNvSpPr txBox="1"/>
          <p:nvPr/>
        </p:nvSpPr>
        <p:spPr>
          <a:xfrm>
            <a:off x="349045" y="6211529"/>
            <a:ext cx="52012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cap="all" dirty="0">
                <a:latin typeface="Calibri"/>
              </a:rPr>
              <a:t>guided BY- </a:t>
            </a:r>
            <a:r>
              <a:rPr lang="en-US" sz="2400" cap="all" dirty="0" err="1">
                <a:latin typeface="Calibri"/>
              </a:rPr>
              <a:t>Dr.HARINATH</a:t>
            </a:r>
            <a:r>
              <a:rPr lang="en-US" sz="2400" cap="all" dirty="0">
                <a:latin typeface="Calibri"/>
              </a:rPr>
              <a:t> AIREDDY</a:t>
            </a:r>
            <a:r>
              <a:rPr lang="en-US" sz="2400" dirty="0">
                <a:latin typeface="Calibri"/>
                <a:cs typeface="Calibri"/>
              </a:rPr>
              <a:t>​</a:t>
            </a:r>
            <a:endParaRPr lang="en-US" sz="2400" dirty="0"/>
          </a:p>
        </p:txBody>
      </p:sp>
    </p:spTree>
    <p:extLst>
      <p:ext uri="{BB962C8B-B14F-4D97-AF65-F5344CB8AC3E}">
        <p14:creationId xmlns:p14="http://schemas.microsoft.com/office/powerpoint/2010/main" val="119444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2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Rectangle 3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A4EAF4-E4F5-429E-A7E7-D80F3AC0EE37}"/>
              </a:ext>
            </a:extLst>
          </p:cNvPr>
          <p:cNvSpPr>
            <a:spLocks noGrp="1"/>
          </p:cNvSpPr>
          <p:nvPr>
            <p:ph type="title"/>
          </p:nvPr>
        </p:nvSpPr>
        <p:spPr>
          <a:xfrm>
            <a:off x="149943" y="-1935122"/>
            <a:ext cx="4269656" cy="5700837"/>
          </a:xfrm>
        </p:spPr>
        <p:txBody>
          <a:bodyPr>
            <a:normAutofit/>
          </a:bodyPr>
          <a:lstStyle/>
          <a:p>
            <a:pPr algn="ctr"/>
            <a:r>
              <a:rPr lang="en-IN" sz="3100" b="0" cap="all">
                <a:latin typeface="Algerian"/>
              </a:rPr>
              <a:t>Main COMPONENTS USED IN our project:</a:t>
            </a:r>
            <a:endParaRPr lang="en-US" sz="3100" b="0"/>
          </a:p>
        </p:txBody>
      </p:sp>
      <p:graphicFrame>
        <p:nvGraphicFramePr>
          <p:cNvPr id="40" name="Content Placeholder 2">
            <a:extLst>
              <a:ext uri="{FF2B5EF4-FFF2-40B4-BE49-F238E27FC236}">
                <a16:creationId xmlns:a16="http://schemas.microsoft.com/office/drawing/2014/main" id="{1633C549-D5AB-49E9-A3B6-D6F01EA4A200}"/>
              </a:ext>
            </a:extLst>
          </p:cNvPr>
          <p:cNvGraphicFramePr>
            <a:graphicFrameLocks noGrp="1"/>
          </p:cNvGraphicFramePr>
          <p:nvPr>
            <p:ph idx="1"/>
            <p:extLst>
              <p:ext uri="{D42A27DB-BD31-4B8C-83A1-F6EECF244321}">
                <p14:modId xmlns:p14="http://schemas.microsoft.com/office/powerpoint/2010/main" val="152806417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689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0"/>
            <a:ext cx="12191999" cy="2274195"/>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2BE917-B941-4F86-A870-03EA1D7AC84C}"/>
              </a:ext>
            </a:extLst>
          </p:cNvPr>
          <p:cNvSpPr>
            <a:spLocks noGrp="1"/>
          </p:cNvSpPr>
          <p:nvPr>
            <p:ph type="title"/>
          </p:nvPr>
        </p:nvSpPr>
        <p:spPr>
          <a:xfrm>
            <a:off x="838200" y="381000"/>
            <a:ext cx="11011024" cy="1600124"/>
          </a:xfrm>
        </p:spPr>
        <p:txBody>
          <a:bodyPr>
            <a:normAutofit/>
          </a:bodyPr>
          <a:lstStyle/>
          <a:p>
            <a:r>
              <a:rPr lang="en-US" b="0" cap="all" dirty="0">
                <a:latin typeface="Algerian"/>
              </a:rPr>
              <a:t>SPECIFICATION OF COMPONENTS</a:t>
            </a:r>
            <a:endParaRPr lang="en-US" b="0" dirty="0">
              <a:ea typeface="+mj-lt"/>
              <a:cs typeface="+mj-lt"/>
            </a:endParaRPr>
          </a:p>
          <a:p>
            <a:endParaRPr lang="en-US" dirty="0"/>
          </a:p>
        </p:txBody>
      </p:sp>
      <p:sp>
        <p:nvSpPr>
          <p:cNvPr id="3" name="Content Placeholder 2">
            <a:extLst>
              <a:ext uri="{FF2B5EF4-FFF2-40B4-BE49-F238E27FC236}">
                <a16:creationId xmlns:a16="http://schemas.microsoft.com/office/drawing/2014/main" id="{16431738-1D5E-4388-AFF7-42A3282E35B2}"/>
              </a:ext>
            </a:extLst>
          </p:cNvPr>
          <p:cNvSpPr>
            <a:spLocks noGrp="1"/>
          </p:cNvSpPr>
          <p:nvPr>
            <p:ph idx="1"/>
          </p:nvPr>
        </p:nvSpPr>
        <p:spPr>
          <a:xfrm>
            <a:off x="2458" y="2330247"/>
            <a:ext cx="9779652" cy="4437939"/>
          </a:xfrm>
        </p:spPr>
        <p:txBody>
          <a:bodyPr vert="horz" lIns="91440" tIns="45720" rIns="91440" bIns="45720" rtlCol="0" anchor="ctr">
            <a:noAutofit/>
          </a:bodyPr>
          <a:lstStyle/>
          <a:p>
            <a:pPr marL="742950" indent="-742950">
              <a:lnSpc>
                <a:spcPct val="100000"/>
              </a:lnSpc>
              <a:buAutoNum type="arabicPeriod"/>
            </a:pPr>
            <a:r>
              <a:rPr lang="en-US" sz="4000" u="sng" dirty="0">
                <a:solidFill>
                  <a:schemeClr val="tx2"/>
                </a:solidFill>
                <a:latin typeface="Algerian"/>
                <a:ea typeface="+mn-lt"/>
                <a:cs typeface="+mn-lt"/>
              </a:rPr>
              <a:t>LDR</a:t>
            </a:r>
            <a:r>
              <a:rPr lang="en-US" sz="4000" dirty="0">
                <a:solidFill>
                  <a:schemeClr val="tx2"/>
                </a:solidFill>
                <a:latin typeface="Algerian"/>
                <a:ea typeface="+mn-lt"/>
                <a:cs typeface="+mn-lt"/>
              </a:rPr>
              <a:t>:</a:t>
            </a:r>
            <a:r>
              <a:rPr lang="en-US" sz="2400" dirty="0">
                <a:solidFill>
                  <a:schemeClr val="tx2"/>
                </a:solidFill>
                <a:latin typeface="Algerian"/>
                <a:ea typeface="+mn-lt"/>
                <a:cs typeface="+mn-lt"/>
              </a:rPr>
              <a:t> </a:t>
            </a:r>
            <a:r>
              <a:rPr lang="en-US" sz="2400" dirty="0">
                <a:solidFill>
                  <a:schemeClr val="tx2"/>
                </a:solidFill>
                <a:ea typeface="+mn-lt"/>
                <a:cs typeface="+mn-lt"/>
              </a:rPr>
              <a:t> </a:t>
            </a:r>
            <a:r>
              <a:rPr lang="en-US" sz="2400" dirty="0">
                <a:solidFill>
                  <a:schemeClr val="tx2"/>
                </a:solidFill>
                <a:latin typeface="Gabriola"/>
                <a:ea typeface="+mn-lt"/>
                <a:cs typeface="+mn-lt"/>
              </a:rPr>
              <a:t> The LDR is a resistor and its resistance varies according to the amount of light falling on its surface. When the LDR detect light its resistance will get decreased, thus if it detects darkness its resistance will increase. </a:t>
            </a:r>
          </a:p>
          <a:p>
            <a:pPr marL="742950" indent="-742950">
              <a:lnSpc>
                <a:spcPct val="100000"/>
              </a:lnSpc>
              <a:buAutoNum type="arabicPeriod"/>
            </a:pPr>
            <a:r>
              <a:rPr lang="en-US" sz="4000" u="sng" dirty="0">
                <a:solidFill>
                  <a:schemeClr val="tx2"/>
                </a:solidFill>
                <a:latin typeface="Algerian"/>
              </a:rPr>
              <a:t>Photoelectric Sensor:</a:t>
            </a:r>
            <a:r>
              <a:rPr lang="en-US" sz="2400" dirty="0">
                <a:solidFill>
                  <a:schemeClr val="tx2"/>
                </a:solidFill>
                <a:latin typeface="Algerian"/>
              </a:rPr>
              <a:t> </a:t>
            </a:r>
            <a:r>
              <a:rPr lang="en-US" sz="2400" dirty="0">
                <a:solidFill>
                  <a:schemeClr val="tx2"/>
                </a:solidFill>
                <a:latin typeface="Gabriola"/>
                <a:ea typeface="+mn-lt"/>
                <a:cs typeface="+mn-lt"/>
              </a:rPr>
              <a:t>To detect the movement in the street, the photoelectric sensors have been </a:t>
            </a:r>
            <a:r>
              <a:rPr lang="en-US" sz="2400" dirty="0" err="1">
                <a:solidFill>
                  <a:schemeClr val="tx2"/>
                </a:solidFill>
                <a:latin typeface="Gabriola"/>
                <a:ea typeface="+mn-lt"/>
                <a:cs typeface="+mn-lt"/>
              </a:rPr>
              <a:t>used.where</a:t>
            </a:r>
            <a:r>
              <a:rPr lang="en-US" sz="2400" dirty="0">
                <a:solidFill>
                  <a:schemeClr val="tx2"/>
                </a:solidFill>
                <a:latin typeface="Gabriola"/>
                <a:ea typeface="+mn-lt"/>
                <a:cs typeface="+mn-lt"/>
              </a:rPr>
              <a:t> emitter and receiver are in one </a:t>
            </a:r>
            <a:r>
              <a:rPr lang="en-US" sz="2400" dirty="0" err="1">
                <a:solidFill>
                  <a:schemeClr val="tx2"/>
                </a:solidFill>
                <a:latin typeface="Gabriola"/>
                <a:ea typeface="+mn-lt"/>
                <a:cs typeface="+mn-lt"/>
              </a:rPr>
              <a:t>unit.Light</a:t>
            </a:r>
            <a:r>
              <a:rPr lang="en-US" sz="2400" dirty="0">
                <a:solidFill>
                  <a:schemeClr val="tx2"/>
                </a:solidFill>
                <a:latin typeface="Gabriola"/>
                <a:ea typeface="+mn-lt"/>
                <a:cs typeface="+mn-lt"/>
              </a:rPr>
              <a:t> from the emitter strikes the target and the reflected light is diffused from the surface at all angles. If the receiver receives enough reflected light the output will switch states. When no light is reflected back to the receiver the output returns to its original state.</a:t>
            </a:r>
          </a:p>
          <a:p>
            <a:pPr marL="0" indent="0">
              <a:lnSpc>
                <a:spcPct val="100000"/>
              </a:lnSpc>
              <a:buNone/>
            </a:pPr>
            <a:r>
              <a:rPr lang="en-US" sz="2400" u="sng" dirty="0">
                <a:solidFill>
                  <a:schemeClr val="tx2"/>
                </a:solidFill>
                <a:latin typeface="Gabriola"/>
                <a:ea typeface="+mn-lt"/>
                <a:cs typeface="+mn-lt"/>
              </a:rPr>
              <a:t>OR IN SHORT;</a:t>
            </a:r>
            <a:r>
              <a:rPr lang="en-US" sz="2400" dirty="0">
                <a:solidFill>
                  <a:schemeClr val="tx2"/>
                </a:solidFill>
                <a:latin typeface="Gabriola"/>
                <a:ea typeface="+mn-lt"/>
                <a:cs typeface="+mn-lt"/>
              </a:rPr>
              <a:t>   A </a:t>
            </a:r>
            <a:r>
              <a:rPr lang="en-US" sz="2400" dirty="0">
                <a:solidFill>
                  <a:schemeClr val="tx2"/>
                </a:solidFill>
                <a:latin typeface="Gabriola"/>
                <a:ea typeface="+mn-lt"/>
                <a:cs typeface="+mn-lt"/>
                <a:hlinkClick r:id="rId3">
                  <a:extLst>
                    <a:ext uri="{A12FA001-AC4F-418D-AE19-62706E023703}">
                      <ahyp:hlinkClr xmlns:ahyp="http://schemas.microsoft.com/office/drawing/2018/hyperlinkcolor" val="tx"/>
                    </a:ext>
                  </a:extLst>
                </a:hlinkClick>
              </a:rPr>
              <a:t>photoelectric sensor</a:t>
            </a:r>
            <a:r>
              <a:rPr lang="en-US" sz="2400" dirty="0">
                <a:solidFill>
                  <a:schemeClr val="tx2"/>
                </a:solidFill>
                <a:latin typeface="Gabriola"/>
                <a:ea typeface="+mn-lt"/>
                <a:cs typeface="+mn-lt"/>
              </a:rPr>
              <a:t> is a device that detects a difference in the light level received from the light source. The sensor is made up of a light source, an amplifier, signal converter, and an output.</a:t>
            </a:r>
          </a:p>
        </p:txBody>
      </p:sp>
      <p:pic>
        <p:nvPicPr>
          <p:cNvPr id="5" name="Picture 5">
            <a:extLst>
              <a:ext uri="{FF2B5EF4-FFF2-40B4-BE49-F238E27FC236}">
                <a16:creationId xmlns:a16="http://schemas.microsoft.com/office/drawing/2014/main" id="{440CC846-9495-4AC4-9FC3-E3C413D49DE1}"/>
              </a:ext>
            </a:extLst>
          </p:cNvPr>
          <p:cNvPicPr>
            <a:picLocks noChangeAspect="1"/>
          </p:cNvPicPr>
          <p:nvPr/>
        </p:nvPicPr>
        <p:blipFill>
          <a:blip r:embed="rId4"/>
          <a:stretch>
            <a:fillRect/>
          </a:stretch>
        </p:blipFill>
        <p:spPr>
          <a:xfrm>
            <a:off x="9353906" y="4210280"/>
            <a:ext cx="2690172" cy="3074482"/>
          </a:xfrm>
          <a:prstGeom prst="rect">
            <a:avLst/>
          </a:prstGeom>
        </p:spPr>
      </p:pic>
      <p:pic>
        <p:nvPicPr>
          <p:cNvPr id="4" name="Picture 4">
            <a:extLst>
              <a:ext uri="{FF2B5EF4-FFF2-40B4-BE49-F238E27FC236}">
                <a16:creationId xmlns:a16="http://schemas.microsoft.com/office/drawing/2014/main" id="{5C80AA2D-42A9-4FCD-98FD-E2F03E3996F9}"/>
              </a:ext>
            </a:extLst>
          </p:cNvPr>
          <p:cNvPicPr>
            <a:picLocks noChangeAspect="1"/>
          </p:cNvPicPr>
          <p:nvPr/>
        </p:nvPicPr>
        <p:blipFill>
          <a:blip r:embed="rId5"/>
          <a:stretch>
            <a:fillRect/>
          </a:stretch>
        </p:blipFill>
        <p:spPr>
          <a:xfrm>
            <a:off x="9586451" y="2269416"/>
            <a:ext cx="2690172" cy="2703758"/>
          </a:xfrm>
          <a:prstGeom prst="rect">
            <a:avLst/>
          </a:prstGeom>
        </p:spPr>
      </p:pic>
    </p:spTree>
    <p:extLst>
      <p:ext uri="{BB962C8B-B14F-4D97-AF65-F5344CB8AC3E}">
        <p14:creationId xmlns:p14="http://schemas.microsoft.com/office/powerpoint/2010/main" val="356531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7A22A-A93D-4FC3-B383-E3957B86A376}"/>
              </a:ext>
            </a:extLst>
          </p:cNvPr>
          <p:cNvSpPr>
            <a:spLocks noGrp="1"/>
          </p:cNvSpPr>
          <p:nvPr>
            <p:ph type="title"/>
          </p:nvPr>
        </p:nvSpPr>
        <p:spPr>
          <a:xfrm>
            <a:off x="838200" y="381000"/>
            <a:ext cx="10003218" cy="1600124"/>
          </a:xfrm>
        </p:spPr>
        <p:txBody>
          <a:bodyPr>
            <a:normAutofit/>
          </a:bodyPr>
          <a:lstStyle/>
          <a:p>
            <a:r>
              <a:rPr lang="en-US" b="0" dirty="0">
                <a:latin typeface="Algerian"/>
              </a:rPr>
              <a:t>CONT.</a:t>
            </a:r>
          </a:p>
        </p:txBody>
      </p:sp>
      <p:sp>
        <p:nvSpPr>
          <p:cNvPr id="3" name="Content Placeholder 2">
            <a:extLst>
              <a:ext uri="{FF2B5EF4-FFF2-40B4-BE49-F238E27FC236}">
                <a16:creationId xmlns:a16="http://schemas.microsoft.com/office/drawing/2014/main" id="{602FC10F-83E8-40D3-A32B-7BBC29B7213C}"/>
              </a:ext>
            </a:extLst>
          </p:cNvPr>
          <p:cNvSpPr>
            <a:spLocks noGrp="1"/>
          </p:cNvSpPr>
          <p:nvPr>
            <p:ph idx="1"/>
          </p:nvPr>
        </p:nvSpPr>
        <p:spPr>
          <a:xfrm>
            <a:off x="88491" y="2266040"/>
            <a:ext cx="8131276" cy="4523757"/>
          </a:xfrm>
        </p:spPr>
        <p:txBody>
          <a:bodyPr vert="horz" lIns="91440" tIns="45720" rIns="91440" bIns="45720" rtlCol="0" anchor="ctr">
            <a:normAutofit lnSpcReduction="10000"/>
          </a:bodyPr>
          <a:lstStyle/>
          <a:p>
            <a:pPr marL="0" indent="0">
              <a:buNone/>
            </a:pPr>
            <a:r>
              <a:rPr lang="en-US" sz="4000" u="sng" dirty="0">
                <a:solidFill>
                  <a:schemeClr val="accent1">
                    <a:lumMod val="50000"/>
                  </a:schemeClr>
                </a:solidFill>
                <a:latin typeface="Algerian"/>
                <a:ea typeface="+mn-lt"/>
                <a:cs typeface="+mn-lt"/>
              </a:rPr>
              <a:t>3.Regulated Power Supply:</a:t>
            </a:r>
            <a:r>
              <a:rPr lang="en-US" sz="4000" u="sng" dirty="0">
                <a:solidFill>
                  <a:schemeClr val="accent1"/>
                </a:solidFill>
                <a:latin typeface="Algerian"/>
                <a:ea typeface="+mn-lt"/>
                <a:cs typeface="+mn-lt"/>
              </a:rPr>
              <a:t> </a:t>
            </a:r>
            <a:r>
              <a:rPr lang="en-US" dirty="0">
                <a:solidFill>
                  <a:schemeClr val="tx1"/>
                </a:solidFill>
                <a:latin typeface="Gabriola"/>
                <a:ea typeface="+mn-lt"/>
                <a:cs typeface="+mn-lt"/>
              </a:rPr>
              <a:t>A regulated power supply converts unregulated AC to a constant DC . A regulated power supply is used to ensure that the output remains constant even if the input changes.</a:t>
            </a:r>
          </a:p>
          <a:p>
            <a:pPr marL="0" indent="0">
              <a:buNone/>
            </a:pPr>
            <a:r>
              <a:rPr lang="en-US" u="sng" dirty="0">
                <a:solidFill>
                  <a:schemeClr val="tx1"/>
                </a:solidFill>
                <a:latin typeface="Gabriola"/>
              </a:rPr>
              <a:t>In specific:</a:t>
            </a:r>
          </a:p>
          <a:p>
            <a:pPr marL="0" indent="0">
              <a:buNone/>
            </a:pPr>
            <a:r>
              <a:rPr lang="en-US" dirty="0">
                <a:solidFill>
                  <a:schemeClr val="tx1"/>
                </a:solidFill>
                <a:latin typeface="Gabriola"/>
                <a:ea typeface="+mn-lt"/>
                <a:cs typeface="+mn-lt"/>
              </a:rPr>
              <a:t>a 5V Voltage Regulator that restricts the output voltage to 5V output for various ranges of input voltage. It acts as an excellent component against input voltage fluctuations for circuits, and adds an additional safety to the circuitry. </a:t>
            </a:r>
            <a:endParaRPr lang="en-US" dirty="0">
              <a:solidFill>
                <a:schemeClr val="tx1"/>
              </a:solidFill>
              <a:latin typeface="Gabriola"/>
            </a:endParaRPr>
          </a:p>
        </p:txBody>
      </p:sp>
      <p:pic>
        <p:nvPicPr>
          <p:cNvPr id="4" name="Picture 4">
            <a:extLst>
              <a:ext uri="{FF2B5EF4-FFF2-40B4-BE49-F238E27FC236}">
                <a16:creationId xmlns:a16="http://schemas.microsoft.com/office/drawing/2014/main" id="{0A1CE9B5-333A-4266-A588-C107A6651AA4}"/>
              </a:ext>
            </a:extLst>
          </p:cNvPr>
          <p:cNvPicPr>
            <a:picLocks noChangeAspect="1"/>
          </p:cNvPicPr>
          <p:nvPr/>
        </p:nvPicPr>
        <p:blipFill>
          <a:blip r:embed="rId3"/>
          <a:stretch>
            <a:fillRect/>
          </a:stretch>
        </p:blipFill>
        <p:spPr>
          <a:xfrm>
            <a:off x="8282628" y="3425823"/>
            <a:ext cx="3791385" cy="2732674"/>
          </a:xfrm>
          <a:prstGeom prst="rect">
            <a:avLst/>
          </a:prstGeom>
        </p:spPr>
      </p:pic>
    </p:spTree>
    <p:extLst>
      <p:ext uri="{BB962C8B-B14F-4D97-AF65-F5344CB8AC3E}">
        <p14:creationId xmlns:p14="http://schemas.microsoft.com/office/powerpoint/2010/main" val="3340057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A2DDB91-1F7E-4CAC-B69B-E8D3E9CCD26B}"/>
              </a:ext>
            </a:extLst>
          </p:cNvPr>
          <p:cNvSpPr>
            <a:spLocks noGrp="1"/>
          </p:cNvSpPr>
          <p:nvPr>
            <p:ph type="title"/>
          </p:nvPr>
        </p:nvSpPr>
        <p:spPr>
          <a:xfrm>
            <a:off x="137652" y="193702"/>
            <a:ext cx="4953000" cy="705928"/>
          </a:xfrm>
        </p:spPr>
        <p:txBody>
          <a:bodyPr>
            <a:normAutofit fontScale="90000"/>
          </a:bodyPr>
          <a:lstStyle/>
          <a:p>
            <a:r>
              <a:rPr lang="en-US">
                <a:solidFill>
                  <a:schemeClr val="tx2"/>
                </a:solidFill>
                <a:latin typeface="Algerian"/>
              </a:rPr>
              <a:t>Cont.</a:t>
            </a:r>
          </a:p>
        </p:txBody>
      </p:sp>
      <p:sp>
        <p:nvSpPr>
          <p:cNvPr id="3" name="Content Placeholder 2">
            <a:extLst>
              <a:ext uri="{FF2B5EF4-FFF2-40B4-BE49-F238E27FC236}">
                <a16:creationId xmlns:a16="http://schemas.microsoft.com/office/drawing/2014/main" id="{B55D8F06-CD6F-4466-B63F-68888B9C5A56}"/>
              </a:ext>
            </a:extLst>
          </p:cNvPr>
          <p:cNvSpPr>
            <a:spLocks noGrp="1"/>
          </p:cNvSpPr>
          <p:nvPr>
            <p:ph idx="1"/>
          </p:nvPr>
        </p:nvSpPr>
        <p:spPr>
          <a:xfrm>
            <a:off x="137652" y="936815"/>
            <a:ext cx="5997358" cy="5830257"/>
          </a:xfrm>
        </p:spPr>
        <p:txBody>
          <a:bodyPr vert="horz" lIns="91440" tIns="45720" rIns="91440" bIns="45720" rtlCol="0" anchor="t">
            <a:normAutofit fontScale="92500"/>
          </a:bodyPr>
          <a:lstStyle/>
          <a:p>
            <a:pPr marL="0" indent="0">
              <a:buNone/>
            </a:pPr>
            <a:r>
              <a:rPr lang="en-US" sz="4000" dirty="0">
                <a:solidFill>
                  <a:schemeClr val="accent1">
                    <a:lumMod val="50000"/>
                  </a:schemeClr>
                </a:solidFill>
                <a:latin typeface="Algerian"/>
                <a:ea typeface="+mn-lt"/>
                <a:cs typeface="+mn-lt"/>
              </a:rPr>
              <a:t>4.</a:t>
            </a:r>
            <a:r>
              <a:rPr lang="en-US" sz="4000" u="sng" dirty="0">
                <a:solidFill>
                  <a:schemeClr val="accent1">
                    <a:lumMod val="50000"/>
                  </a:schemeClr>
                </a:solidFill>
                <a:latin typeface="Algerian"/>
                <a:ea typeface="+mn-lt"/>
                <a:cs typeface="+mn-lt"/>
              </a:rPr>
              <a:t>Relays:</a:t>
            </a:r>
            <a:r>
              <a:rPr lang="en-US" sz="4000" dirty="0">
                <a:solidFill>
                  <a:schemeClr val="tx2"/>
                </a:solidFill>
                <a:ea typeface="+mn-lt"/>
                <a:cs typeface="+mn-lt"/>
              </a:rPr>
              <a:t> </a:t>
            </a:r>
            <a:r>
              <a:rPr lang="en-US" dirty="0">
                <a:solidFill>
                  <a:schemeClr val="tx2"/>
                </a:solidFill>
                <a:latin typeface="Gabriola"/>
                <a:ea typeface="+mn-lt"/>
                <a:cs typeface="+mn-lt"/>
              </a:rPr>
              <a:t>Relays are remote control electrical switches that are controlled by another switch, such as a horn switch or a computer as in a power train control module. Relays allow a small current flow circuit to control a higher current circuit. Several designs of relays are in use today, 3-pin, 4-pin, 5-pin, and 6- pin, single switch or dual switches. Relays which come in various sizes, ratings, and applications, are used as remote control switches.</a:t>
            </a:r>
            <a:endParaRPr lang="en-US">
              <a:solidFill>
                <a:schemeClr val="tx2"/>
              </a:solidFill>
              <a:latin typeface="Gabriola"/>
            </a:endParaRPr>
          </a:p>
          <a:p>
            <a:pPr marL="0" indent="0">
              <a:buNone/>
            </a:pPr>
            <a:r>
              <a:rPr lang="en-US" sz="4000" dirty="0">
                <a:solidFill>
                  <a:schemeClr val="accent1">
                    <a:lumMod val="50000"/>
                  </a:schemeClr>
                </a:solidFill>
                <a:latin typeface="Algerian"/>
              </a:rPr>
              <a:t>5.</a:t>
            </a:r>
            <a:r>
              <a:rPr lang="en-US" sz="4000" dirty="0">
                <a:solidFill>
                  <a:schemeClr val="accent1">
                    <a:lumMod val="50000"/>
                  </a:schemeClr>
                </a:solidFill>
                <a:latin typeface="Algerian"/>
                <a:ea typeface="+mn-lt"/>
                <a:cs typeface="+mn-lt"/>
              </a:rPr>
              <a:t> </a:t>
            </a:r>
            <a:r>
              <a:rPr lang="en-US" sz="4000" u="sng" dirty="0">
                <a:solidFill>
                  <a:schemeClr val="accent1">
                    <a:lumMod val="50000"/>
                  </a:schemeClr>
                </a:solidFill>
                <a:latin typeface="Algerian"/>
                <a:ea typeface="+mn-lt"/>
                <a:cs typeface="+mn-lt"/>
              </a:rPr>
              <a:t>LED:</a:t>
            </a:r>
            <a:r>
              <a:rPr lang="en-US" sz="4000" dirty="0">
                <a:solidFill>
                  <a:schemeClr val="tx2"/>
                </a:solidFill>
                <a:latin typeface="Algerian"/>
                <a:ea typeface="+mn-lt"/>
                <a:cs typeface="Calibri"/>
              </a:rPr>
              <a:t> </a:t>
            </a:r>
            <a:r>
              <a:rPr lang="en-US" dirty="0">
                <a:solidFill>
                  <a:schemeClr val="tx2"/>
                </a:solidFill>
                <a:latin typeface="Gabriola"/>
                <a:ea typeface="+mn-lt"/>
                <a:cs typeface="Calibri"/>
              </a:rPr>
              <a:t>A</a:t>
            </a:r>
            <a:r>
              <a:rPr lang="en-US" dirty="0">
                <a:solidFill>
                  <a:schemeClr val="tx2"/>
                </a:solidFill>
                <a:latin typeface="Gabriola"/>
                <a:cs typeface="Calibri"/>
              </a:rPr>
              <a:t> light-emitting diode .a semiconductor diode which glows when a voltage is applied.</a:t>
            </a:r>
            <a:endParaRPr lang="en-US">
              <a:solidFill>
                <a:schemeClr val="tx2"/>
              </a:solidFill>
              <a:latin typeface="Gabriola"/>
              <a:ea typeface="+mn-lt"/>
              <a:cs typeface="+mn-lt"/>
            </a:endParaRPr>
          </a:p>
          <a:p>
            <a:pPr marL="0" indent="0">
              <a:buNone/>
            </a:pPr>
            <a:endParaRPr lang="en-US" sz="1800">
              <a:solidFill>
                <a:schemeClr val="tx2"/>
              </a:solidFill>
            </a:endParaRPr>
          </a:p>
        </p:txBody>
      </p:sp>
      <p:sp>
        <p:nvSpPr>
          <p:cNvPr id="14" name="Rectangle 1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8080" y="-1"/>
            <a:ext cx="59439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a:extLst>
              <a:ext uri="{FF2B5EF4-FFF2-40B4-BE49-F238E27FC236}">
                <a16:creationId xmlns:a16="http://schemas.microsoft.com/office/drawing/2014/main" id="{C71AAFE9-8D91-4B71-9BA6-8B58A6DC4096}"/>
              </a:ext>
            </a:extLst>
          </p:cNvPr>
          <p:cNvPicPr>
            <a:picLocks noChangeAspect="1"/>
          </p:cNvPicPr>
          <p:nvPr/>
        </p:nvPicPr>
        <p:blipFill>
          <a:blip r:embed="rId3"/>
          <a:stretch>
            <a:fillRect/>
          </a:stretch>
        </p:blipFill>
        <p:spPr>
          <a:xfrm>
            <a:off x="7865872" y="538478"/>
            <a:ext cx="2708658" cy="2708658"/>
          </a:xfrm>
          <a:prstGeom prst="rect">
            <a:avLst/>
          </a:prstGeom>
        </p:spPr>
      </p:pic>
      <p:pic>
        <p:nvPicPr>
          <p:cNvPr id="5" name="Picture 5">
            <a:extLst>
              <a:ext uri="{FF2B5EF4-FFF2-40B4-BE49-F238E27FC236}">
                <a16:creationId xmlns:a16="http://schemas.microsoft.com/office/drawing/2014/main" id="{0094FBEA-8408-4AAD-BFE0-E545570D3982}"/>
              </a:ext>
            </a:extLst>
          </p:cNvPr>
          <p:cNvPicPr>
            <a:picLocks noChangeAspect="1"/>
          </p:cNvPicPr>
          <p:nvPr/>
        </p:nvPicPr>
        <p:blipFill>
          <a:blip r:embed="rId4"/>
          <a:stretch>
            <a:fillRect/>
          </a:stretch>
        </p:blipFill>
        <p:spPr>
          <a:xfrm>
            <a:off x="6858001" y="4191116"/>
            <a:ext cx="4724400" cy="1175850"/>
          </a:xfrm>
          <a:prstGeom prst="rect">
            <a:avLst/>
          </a:prstGeom>
        </p:spPr>
      </p:pic>
    </p:spTree>
    <p:extLst>
      <p:ext uri="{BB962C8B-B14F-4D97-AF65-F5344CB8AC3E}">
        <p14:creationId xmlns:p14="http://schemas.microsoft.com/office/powerpoint/2010/main" val="110682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CCCB838-BF75-41FF-AD05-E33A047884F4}"/>
              </a:ext>
            </a:extLst>
          </p:cNvPr>
          <p:cNvSpPr>
            <a:spLocks noGrp="1"/>
          </p:cNvSpPr>
          <p:nvPr>
            <p:ph type="title"/>
          </p:nvPr>
        </p:nvSpPr>
        <p:spPr>
          <a:xfrm>
            <a:off x="51619" y="-2944"/>
            <a:ext cx="4953000" cy="681348"/>
          </a:xfrm>
        </p:spPr>
        <p:txBody>
          <a:bodyPr>
            <a:normAutofit fontScale="90000"/>
          </a:bodyPr>
          <a:lstStyle/>
          <a:p>
            <a:r>
              <a:rPr lang="en-US">
                <a:solidFill>
                  <a:schemeClr val="tx2"/>
                </a:solidFill>
                <a:latin typeface="Algerian"/>
              </a:rPr>
              <a:t>Cont.</a:t>
            </a:r>
          </a:p>
        </p:txBody>
      </p:sp>
      <p:sp>
        <p:nvSpPr>
          <p:cNvPr id="3" name="Content Placeholder 2">
            <a:extLst>
              <a:ext uri="{FF2B5EF4-FFF2-40B4-BE49-F238E27FC236}">
                <a16:creationId xmlns:a16="http://schemas.microsoft.com/office/drawing/2014/main" id="{3720B937-9945-4490-B301-FA2B8CA763D9}"/>
              </a:ext>
            </a:extLst>
          </p:cNvPr>
          <p:cNvSpPr>
            <a:spLocks noGrp="1"/>
          </p:cNvSpPr>
          <p:nvPr>
            <p:ph idx="1"/>
          </p:nvPr>
        </p:nvSpPr>
        <p:spPr>
          <a:xfrm>
            <a:off x="88491" y="727879"/>
            <a:ext cx="6009648" cy="6039193"/>
          </a:xfrm>
        </p:spPr>
        <p:txBody>
          <a:bodyPr vert="horz" lIns="91440" tIns="45720" rIns="91440" bIns="45720" rtlCol="0" anchor="t">
            <a:normAutofit/>
          </a:bodyPr>
          <a:lstStyle/>
          <a:p>
            <a:pPr marL="0" indent="0">
              <a:buNone/>
            </a:pPr>
            <a:r>
              <a:rPr lang="en-US" sz="4000" dirty="0">
                <a:solidFill>
                  <a:schemeClr val="tx2"/>
                </a:solidFill>
                <a:latin typeface="Algerian"/>
                <a:ea typeface="+mn-lt"/>
                <a:cs typeface="+mn-lt"/>
              </a:rPr>
              <a:t>6.</a:t>
            </a:r>
            <a:r>
              <a:rPr lang="en-US" sz="4000" u="sng" dirty="0">
                <a:solidFill>
                  <a:schemeClr val="tx2"/>
                </a:solidFill>
                <a:latin typeface="Algerian"/>
                <a:ea typeface="+mn-lt"/>
                <a:cs typeface="+mn-lt"/>
              </a:rPr>
              <a:t>Microcontroller:</a:t>
            </a:r>
            <a:r>
              <a:rPr lang="en-US" sz="1800" dirty="0">
                <a:solidFill>
                  <a:schemeClr val="tx2"/>
                </a:solidFill>
                <a:latin typeface="Algerian"/>
                <a:ea typeface="+mn-lt"/>
                <a:cs typeface="+mn-lt"/>
              </a:rPr>
              <a:t> </a:t>
            </a:r>
            <a:r>
              <a:rPr lang="en-US" dirty="0">
                <a:solidFill>
                  <a:schemeClr val="tx2"/>
                </a:solidFill>
                <a:latin typeface="Gabriola"/>
                <a:ea typeface="+mn-lt"/>
                <a:cs typeface="+mn-lt"/>
              </a:rPr>
              <a:t> A microcontroller is a computer control system on a single chip. It has many electronic circuits built into it, which can decode written instructions and convert them to electrical signals. The microcontroller will then step through these instructions and execute them one by one.</a:t>
            </a:r>
            <a:endParaRPr lang="en-US">
              <a:solidFill>
                <a:schemeClr val="tx2"/>
              </a:solidFill>
              <a:latin typeface="Gabriola"/>
            </a:endParaRPr>
          </a:p>
          <a:p>
            <a:pPr marL="0" indent="0">
              <a:buNone/>
            </a:pPr>
            <a:r>
              <a:rPr lang="en-IN" sz="4000" dirty="0">
                <a:solidFill>
                  <a:schemeClr val="tx2"/>
                </a:solidFill>
                <a:latin typeface="Algerian"/>
                <a:ea typeface="+mn-lt"/>
                <a:cs typeface="+mn-lt"/>
              </a:rPr>
              <a:t>7.</a:t>
            </a:r>
            <a:r>
              <a:rPr lang="en-IN" sz="4000" u="sng" dirty="0">
                <a:solidFill>
                  <a:schemeClr val="tx2"/>
                </a:solidFill>
                <a:latin typeface="Algerian"/>
                <a:ea typeface="+mn-lt"/>
                <a:cs typeface="+mn-lt"/>
              </a:rPr>
              <a:t> breadboard:</a:t>
            </a:r>
            <a:r>
              <a:rPr lang="en-IN" sz="1800" dirty="0">
                <a:solidFill>
                  <a:schemeClr val="tx2"/>
                </a:solidFill>
                <a:ea typeface="+mn-lt"/>
                <a:cs typeface="+mn-lt"/>
              </a:rPr>
              <a:t> </a:t>
            </a:r>
            <a:r>
              <a:rPr lang="en-IN" dirty="0">
                <a:solidFill>
                  <a:schemeClr val="tx2"/>
                </a:solidFill>
                <a:latin typeface="Gabriola"/>
                <a:ea typeface="+mn-lt"/>
                <a:cs typeface="+mn-lt"/>
              </a:rPr>
              <a:t>A breadboard or protoboard, is a construction base for prototyping of electronics.</a:t>
            </a:r>
            <a:endParaRPr lang="en-US">
              <a:solidFill>
                <a:schemeClr val="tx2"/>
              </a:solidFill>
              <a:latin typeface="Gabriola"/>
            </a:endParaRPr>
          </a:p>
          <a:p>
            <a:endParaRPr lang="en-US" sz="2400" dirty="0">
              <a:solidFill>
                <a:schemeClr val="tx2"/>
              </a:solidFill>
              <a:latin typeface="Gabriola"/>
            </a:endParaRPr>
          </a:p>
        </p:txBody>
      </p:sp>
      <p:sp>
        <p:nvSpPr>
          <p:cNvPr id="14" name="Rectangle 1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8080" y="-1"/>
            <a:ext cx="59439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5" descr="A picture containing text&#10;&#10;Description automatically generated">
            <a:extLst>
              <a:ext uri="{FF2B5EF4-FFF2-40B4-BE49-F238E27FC236}">
                <a16:creationId xmlns:a16="http://schemas.microsoft.com/office/drawing/2014/main" id="{D9E87C26-44EA-487B-9DB6-A3E42EF9A9F9}"/>
              </a:ext>
            </a:extLst>
          </p:cNvPr>
          <p:cNvPicPr>
            <a:picLocks noChangeAspect="1"/>
          </p:cNvPicPr>
          <p:nvPr/>
        </p:nvPicPr>
        <p:blipFill>
          <a:blip r:embed="rId3"/>
          <a:stretch>
            <a:fillRect/>
          </a:stretch>
        </p:blipFill>
        <p:spPr>
          <a:xfrm>
            <a:off x="7681517" y="3488156"/>
            <a:ext cx="2708658" cy="2708658"/>
          </a:xfrm>
          <a:prstGeom prst="rect">
            <a:avLst/>
          </a:prstGeom>
        </p:spPr>
      </p:pic>
      <p:pic>
        <p:nvPicPr>
          <p:cNvPr id="4" name="Picture 4" descr="Table&#10;&#10;Description automatically generated">
            <a:extLst>
              <a:ext uri="{FF2B5EF4-FFF2-40B4-BE49-F238E27FC236}">
                <a16:creationId xmlns:a16="http://schemas.microsoft.com/office/drawing/2014/main" id="{47A8194A-0654-4158-9A19-2F0523ED8C8C}"/>
              </a:ext>
            </a:extLst>
          </p:cNvPr>
          <p:cNvPicPr>
            <a:picLocks noChangeAspect="1"/>
          </p:cNvPicPr>
          <p:nvPr/>
        </p:nvPicPr>
        <p:blipFill>
          <a:blip r:embed="rId4"/>
          <a:stretch>
            <a:fillRect/>
          </a:stretch>
        </p:blipFill>
        <p:spPr>
          <a:xfrm>
            <a:off x="7388036" y="290680"/>
            <a:ext cx="3221877" cy="2708658"/>
          </a:xfrm>
          <a:prstGeom prst="rect">
            <a:avLst/>
          </a:prstGeom>
        </p:spPr>
      </p:pic>
    </p:spTree>
    <p:extLst>
      <p:ext uri="{BB962C8B-B14F-4D97-AF65-F5344CB8AC3E}">
        <p14:creationId xmlns:p14="http://schemas.microsoft.com/office/powerpoint/2010/main" val="31706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33F2-8549-4F83-8529-6A98FFE37A04}"/>
              </a:ext>
            </a:extLst>
          </p:cNvPr>
          <p:cNvSpPr>
            <a:spLocks noGrp="1"/>
          </p:cNvSpPr>
          <p:nvPr>
            <p:ph type="title"/>
          </p:nvPr>
        </p:nvSpPr>
        <p:spPr>
          <a:xfrm>
            <a:off x="277906" y="63201"/>
            <a:ext cx="10515600" cy="1325563"/>
          </a:xfrm>
        </p:spPr>
        <p:txBody>
          <a:bodyPr/>
          <a:lstStyle/>
          <a:p>
            <a:r>
              <a:rPr lang="en-US" b="0" cap="all">
                <a:latin typeface="Algerian"/>
                <a:ea typeface="+mj-lt"/>
                <a:cs typeface="+mj-lt"/>
              </a:rPr>
              <a:t>BLOCK DIAGRAM</a:t>
            </a:r>
            <a:endParaRPr lang="en-US">
              <a:latin typeface="Algerian"/>
            </a:endParaRPr>
          </a:p>
        </p:txBody>
      </p:sp>
      <p:sp>
        <p:nvSpPr>
          <p:cNvPr id="765" name="Rectangle: Rounded Corners 764">
            <a:extLst>
              <a:ext uri="{FF2B5EF4-FFF2-40B4-BE49-F238E27FC236}">
                <a16:creationId xmlns:a16="http://schemas.microsoft.com/office/drawing/2014/main" id="{E1D4B2C6-5FF5-48C7-8351-8CC6D623F8CE}"/>
              </a:ext>
            </a:extLst>
          </p:cNvPr>
          <p:cNvSpPr/>
          <p:nvPr/>
        </p:nvSpPr>
        <p:spPr>
          <a:xfrm>
            <a:off x="4062023" y="1353090"/>
            <a:ext cx="3262356" cy="829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Gabriola"/>
              </a:rPr>
              <a:t>POWER SUPPLY</a:t>
            </a:r>
          </a:p>
        </p:txBody>
      </p:sp>
      <p:sp>
        <p:nvSpPr>
          <p:cNvPr id="766" name="Rectangle: Rounded Corners 765">
            <a:extLst>
              <a:ext uri="{FF2B5EF4-FFF2-40B4-BE49-F238E27FC236}">
                <a16:creationId xmlns:a16="http://schemas.microsoft.com/office/drawing/2014/main" id="{C259A130-4767-4FB2-8DD1-B3EF938759D3}"/>
              </a:ext>
            </a:extLst>
          </p:cNvPr>
          <p:cNvSpPr/>
          <p:nvPr/>
        </p:nvSpPr>
        <p:spPr>
          <a:xfrm>
            <a:off x="4481794" y="2980204"/>
            <a:ext cx="2769657" cy="987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Gabriola"/>
              </a:rPr>
              <a:t>MICROCONTROLLER</a:t>
            </a:r>
          </a:p>
        </p:txBody>
      </p:sp>
      <p:sp>
        <p:nvSpPr>
          <p:cNvPr id="3" name="Rectangle: Rounded Corners 2">
            <a:extLst>
              <a:ext uri="{FF2B5EF4-FFF2-40B4-BE49-F238E27FC236}">
                <a16:creationId xmlns:a16="http://schemas.microsoft.com/office/drawing/2014/main" id="{20556261-5B2E-4625-9A45-F1724680BA4A}"/>
              </a:ext>
            </a:extLst>
          </p:cNvPr>
          <p:cNvSpPr/>
          <p:nvPr/>
        </p:nvSpPr>
        <p:spPr>
          <a:xfrm>
            <a:off x="4518211" y="4529418"/>
            <a:ext cx="2599764" cy="986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Gabriola"/>
              </a:rPr>
              <a:t>RELAY</a:t>
            </a:r>
          </a:p>
        </p:txBody>
      </p:sp>
      <p:sp>
        <p:nvSpPr>
          <p:cNvPr id="4" name="Rectangle: Rounded Corners 3">
            <a:extLst>
              <a:ext uri="{FF2B5EF4-FFF2-40B4-BE49-F238E27FC236}">
                <a16:creationId xmlns:a16="http://schemas.microsoft.com/office/drawing/2014/main" id="{D8FFAE30-A8D8-443C-8F33-A17C292E69A7}"/>
              </a:ext>
            </a:extLst>
          </p:cNvPr>
          <p:cNvSpPr/>
          <p:nvPr/>
        </p:nvSpPr>
        <p:spPr>
          <a:xfrm>
            <a:off x="8291792" y="2980205"/>
            <a:ext cx="2969558" cy="986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Gabriola"/>
              </a:rPr>
              <a:t>PHOTOELECTRIC SENSOR</a:t>
            </a:r>
          </a:p>
        </p:txBody>
      </p:sp>
      <p:sp>
        <p:nvSpPr>
          <p:cNvPr id="5" name="Rectangle: Rounded Corners 4">
            <a:extLst>
              <a:ext uri="{FF2B5EF4-FFF2-40B4-BE49-F238E27FC236}">
                <a16:creationId xmlns:a16="http://schemas.microsoft.com/office/drawing/2014/main" id="{3DB105DB-88DC-4C96-87CA-1E8248F210A5}"/>
              </a:ext>
            </a:extLst>
          </p:cNvPr>
          <p:cNvSpPr/>
          <p:nvPr/>
        </p:nvSpPr>
        <p:spPr>
          <a:xfrm>
            <a:off x="1498226" y="2977402"/>
            <a:ext cx="1714500" cy="986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Gabriola"/>
              </a:rPr>
              <a:t>LDR</a:t>
            </a:r>
          </a:p>
        </p:txBody>
      </p:sp>
      <p:sp>
        <p:nvSpPr>
          <p:cNvPr id="6" name="Rectangle: Rounded Corners 5">
            <a:extLst>
              <a:ext uri="{FF2B5EF4-FFF2-40B4-BE49-F238E27FC236}">
                <a16:creationId xmlns:a16="http://schemas.microsoft.com/office/drawing/2014/main" id="{517933FA-6FC5-4CA3-91B7-824DBA753007}"/>
              </a:ext>
            </a:extLst>
          </p:cNvPr>
          <p:cNvSpPr/>
          <p:nvPr/>
        </p:nvSpPr>
        <p:spPr>
          <a:xfrm>
            <a:off x="4599454" y="5932953"/>
            <a:ext cx="2566147" cy="851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Gabriola"/>
              </a:rPr>
              <a:t>STREET LIGHT</a:t>
            </a:r>
          </a:p>
        </p:txBody>
      </p:sp>
      <p:sp>
        <p:nvSpPr>
          <p:cNvPr id="7" name="Arrow: Down 6">
            <a:extLst>
              <a:ext uri="{FF2B5EF4-FFF2-40B4-BE49-F238E27FC236}">
                <a16:creationId xmlns:a16="http://schemas.microsoft.com/office/drawing/2014/main" id="{E07F8830-3514-4432-AC09-6F272FC4A770}"/>
              </a:ext>
            </a:extLst>
          </p:cNvPr>
          <p:cNvSpPr/>
          <p:nvPr/>
        </p:nvSpPr>
        <p:spPr>
          <a:xfrm>
            <a:off x="5528713" y="2323472"/>
            <a:ext cx="459441" cy="593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F395E57C-71E0-4E7D-BDD9-2D52770D80A7}"/>
              </a:ext>
            </a:extLst>
          </p:cNvPr>
          <p:cNvSpPr/>
          <p:nvPr/>
        </p:nvSpPr>
        <p:spPr>
          <a:xfrm>
            <a:off x="7251258" y="3307147"/>
            <a:ext cx="974911" cy="4818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F29753E-1F76-424C-BE14-EB04C07EE245}"/>
              </a:ext>
            </a:extLst>
          </p:cNvPr>
          <p:cNvSpPr/>
          <p:nvPr/>
        </p:nvSpPr>
        <p:spPr>
          <a:xfrm>
            <a:off x="3259163" y="3304347"/>
            <a:ext cx="1142999"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387D7F7-F890-46D7-A38E-4A50B07C1E87}"/>
              </a:ext>
            </a:extLst>
          </p:cNvPr>
          <p:cNvSpPr/>
          <p:nvPr/>
        </p:nvSpPr>
        <p:spPr>
          <a:xfrm>
            <a:off x="5598750" y="3962332"/>
            <a:ext cx="313764" cy="593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0983C5E1-071C-4F2B-B365-5A8C3F0D32F4}"/>
              </a:ext>
            </a:extLst>
          </p:cNvPr>
          <p:cNvSpPr/>
          <p:nvPr/>
        </p:nvSpPr>
        <p:spPr>
          <a:xfrm>
            <a:off x="5696801" y="5517148"/>
            <a:ext cx="246529" cy="4370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75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2E3373-DDA1-4656-B6BC-6CAB36502BC4}"/>
              </a:ext>
            </a:extLst>
          </p:cNvPr>
          <p:cNvSpPr>
            <a:spLocks noGrp="1"/>
          </p:cNvSpPr>
          <p:nvPr>
            <p:ph type="title"/>
          </p:nvPr>
        </p:nvSpPr>
        <p:spPr>
          <a:xfrm>
            <a:off x="1198182" y="381000"/>
            <a:ext cx="10003218" cy="1600124"/>
          </a:xfrm>
        </p:spPr>
        <p:txBody>
          <a:bodyPr>
            <a:normAutofit/>
          </a:bodyPr>
          <a:lstStyle/>
          <a:p>
            <a:r>
              <a:rPr lang="en-US" b="0" cap="all" dirty="0">
                <a:latin typeface="Algerian"/>
              </a:rPr>
              <a:t>BUDGET</a:t>
            </a:r>
            <a:endParaRPr lang="en-US" b="0">
              <a:ea typeface="+mj-lt"/>
              <a:cs typeface="+mj-lt"/>
            </a:endParaRPr>
          </a:p>
          <a:p>
            <a:endParaRPr lang="en-US" dirty="0"/>
          </a:p>
        </p:txBody>
      </p:sp>
      <p:sp>
        <p:nvSpPr>
          <p:cNvPr id="3" name="Content Placeholder 2">
            <a:extLst>
              <a:ext uri="{FF2B5EF4-FFF2-40B4-BE49-F238E27FC236}">
                <a16:creationId xmlns:a16="http://schemas.microsoft.com/office/drawing/2014/main" id="{D126333E-F718-4DE6-86C8-5283FACBC534}"/>
              </a:ext>
            </a:extLst>
          </p:cNvPr>
          <p:cNvSpPr>
            <a:spLocks noGrp="1"/>
          </p:cNvSpPr>
          <p:nvPr>
            <p:ph idx="1"/>
          </p:nvPr>
        </p:nvSpPr>
        <p:spPr>
          <a:xfrm>
            <a:off x="116500" y="2362199"/>
            <a:ext cx="11610924" cy="5091275"/>
          </a:xfrm>
        </p:spPr>
        <p:txBody>
          <a:bodyPr vert="horz" lIns="91440" tIns="45720" rIns="91440" bIns="45720" rtlCol="0" anchor="ctr">
            <a:noAutofit/>
          </a:bodyPr>
          <a:lstStyle/>
          <a:p>
            <a:pPr marL="514350" indent="-514350">
              <a:lnSpc>
                <a:spcPct val="100000"/>
              </a:lnSpc>
              <a:buAutoNum type="arabicPeriod"/>
            </a:pPr>
            <a:r>
              <a:rPr lang="en-US" sz="2000" dirty="0">
                <a:solidFill>
                  <a:schemeClr val="tx1">
                    <a:alpha val="80000"/>
                  </a:schemeClr>
                </a:solidFill>
                <a:latin typeface="Gabriola"/>
              </a:rPr>
              <a:t>LDR                                                                                                    -Rs.29</a:t>
            </a:r>
          </a:p>
          <a:p>
            <a:pPr marL="514350" indent="-514350">
              <a:lnSpc>
                <a:spcPct val="100000"/>
              </a:lnSpc>
              <a:buAutoNum type="arabicPeriod"/>
            </a:pPr>
            <a:r>
              <a:rPr lang="en-US" sz="2000" dirty="0">
                <a:solidFill>
                  <a:schemeClr val="tx1">
                    <a:alpha val="80000"/>
                  </a:schemeClr>
                </a:solidFill>
                <a:latin typeface="Gabriola"/>
              </a:rPr>
              <a:t>PHOTOELECTRIC SENSOR[220V]                                                -</a:t>
            </a:r>
            <a:r>
              <a:rPr lang="en-US" sz="2000" dirty="0">
                <a:solidFill>
                  <a:schemeClr val="tx1">
                    <a:alpha val="80000"/>
                  </a:schemeClr>
                </a:solidFill>
                <a:latin typeface="Gabriola"/>
                <a:ea typeface="+mn-lt"/>
                <a:cs typeface="+mn-lt"/>
              </a:rPr>
              <a:t>around </a:t>
            </a:r>
            <a:r>
              <a:rPr lang="en-US" sz="2000" dirty="0">
                <a:solidFill>
                  <a:schemeClr val="tx1">
                    <a:alpha val="80000"/>
                  </a:schemeClr>
                </a:solidFill>
                <a:latin typeface="Gabriola"/>
              </a:rPr>
              <a:t>Rs. 168</a:t>
            </a:r>
          </a:p>
          <a:p>
            <a:pPr marL="514350" indent="-514350">
              <a:lnSpc>
                <a:spcPct val="100000"/>
              </a:lnSpc>
              <a:buAutoNum type="arabicPeriod"/>
            </a:pPr>
            <a:r>
              <a:rPr lang="en-US" sz="2000" dirty="0">
                <a:solidFill>
                  <a:schemeClr val="tx1">
                    <a:alpha val="80000"/>
                  </a:schemeClr>
                </a:solidFill>
                <a:latin typeface="Gabriola"/>
              </a:rPr>
              <a:t>RELAY[3pin]                                                                                     -Rs.135</a:t>
            </a:r>
          </a:p>
          <a:p>
            <a:pPr marL="514350" indent="-514350">
              <a:lnSpc>
                <a:spcPct val="100000"/>
              </a:lnSpc>
              <a:buAutoNum type="arabicPeriod"/>
            </a:pPr>
            <a:r>
              <a:rPr lang="en-US" sz="2000" dirty="0">
                <a:solidFill>
                  <a:schemeClr val="tx1">
                    <a:alpha val="80000"/>
                  </a:schemeClr>
                </a:solidFill>
                <a:latin typeface="Gabriola"/>
              </a:rPr>
              <a:t>MICROCONTROLLER[PIC16F877A]                                            -Rs.127</a:t>
            </a:r>
          </a:p>
          <a:p>
            <a:pPr marL="514350" indent="-514350">
              <a:lnSpc>
                <a:spcPct val="100000"/>
              </a:lnSpc>
              <a:buAutoNum type="arabicPeriod"/>
            </a:pPr>
            <a:r>
              <a:rPr lang="en-US" sz="2000" dirty="0">
                <a:solidFill>
                  <a:schemeClr val="tx1">
                    <a:alpha val="80000"/>
                  </a:schemeClr>
                </a:solidFill>
                <a:latin typeface="Gabriola"/>
              </a:rPr>
              <a:t>REGULATED POWER SUPPLY[</a:t>
            </a:r>
            <a:r>
              <a:rPr lang="en-US" sz="2000" dirty="0">
                <a:solidFill>
                  <a:schemeClr val="tx1">
                    <a:alpha val="80000"/>
                  </a:schemeClr>
                </a:solidFill>
                <a:latin typeface="Gabriola"/>
                <a:ea typeface="+mn-lt"/>
                <a:cs typeface="+mn-lt"/>
              </a:rPr>
              <a:t>KA8705 voltage regulator IC]  -Rs.10-15</a:t>
            </a:r>
            <a:endParaRPr lang="en-US" sz="2000" dirty="0">
              <a:solidFill>
                <a:schemeClr val="tx1">
                  <a:alpha val="80000"/>
                </a:schemeClr>
              </a:solidFill>
              <a:latin typeface="Gabriola"/>
            </a:endParaRPr>
          </a:p>
          <a:p>
            <a:pPr marL="514350" indent="-514350">
              <a:lnSpc>
                <a:spcPct val="100000"/>
              </a:lnSpc>
              <a:buAutoNum type="arabicPeriod"/>
            </a:pPr>
            <a:r>
              <a:rPr lang="en-US" sz="2000" dirty="0">
                <a:solidFill>
                  <a:schemeClr val="tx1">
                    <a:alpha val="80000"/>
                  </a:schemeClr>
                </a:solidFill>
                <a:latin typeface="Gabriola"/>
                <a:ea typeface="+mn-lt"/>
                <a:cs typeface="+mn-lt"/>
              </a:rPr>
              <a:t>Wires(1 </a:t>
            </a:r>
            <a:r>
              <a:rPr lang="en-US" sz="2000" dirty="0" err="1">
                <a:solidFill>
                  <a:schemeClr val="tx1">
                    <a:alpha val="80000"/>
                  </a:schemeClr>
                </a:solidFill>
                <a:latin typeface="Gabriola"/>
                <a:ea typeface="+mn-lt"/>
                <a:cs typeface="+mn-lt"/>
              </a:rPr>
              <a:t>pac</a:t>
            </a:r>
            <a:r>
              <a:rPr lang="en-US" sz="2000" dirty="0">
                <a:solidFill>
                  <a:schemeClr val="tx1">
                    <a:alpha val="80000"/>
                  </a:schemeClr>
                </a:solidFill>
                <a:latin typeface="Gabriola"/>
                <a:ea typeface="+mn-lt"/>
                <a:cs typeface="+mn-lt"/>
              </a:rPr>
              <a:t>)                                                                                        -Rs.30</a:t>
            </a:r>
            <a:endParaRPr lang="en-US" sz="2000" dirty="0">
              <a:solidFill>
                <a:schemeClr val="tx1">
                  <a:alpha val="80000"/>
                </a:schemeClr>
              </a:solidFill>
              <a:latin typeface="Gabriola"/>
            </a:endParaRPr>
          </a:p>
          <a:p>
            <a:pPr marL="514350" indent="-514350">
              <a:lnSpc>
                <a:spcPct val="100000"/>
              </a:lnSpc>
              <a:buAutoNum type="arabicPeriod"/>
            </a:pPr>
            <a:r>
              <a:rPr lang="en-US" sz="2000" dirty="0">
                <a:solidFill>
                  <a:schemeClr val="tx1">
                    <a:alpha val="80000"/>
                  </a:schemeClr>
                </a:solidFill>
                <a:latin typeface="Gabriola"/>
                <a:ea typeface="+mn-lt"/>
                <a:cs typeface="+mn-lt"/>
              </a:rPr>
              <a:t>400 point bread board                                                                      -Rs.65</a:t>
            </a:r>
            <a:endParaRPr lang="en-US" sz="2000" dirty="0">
              <a:solidFill>
                <a:schemeClr val="tx1">
                  <a:alpha val="80000"/>
                </a:schemeClr>
              </a:solidFill>
              <a:latin typeface="Gabriola"/>
            </a:endParaRPr>
          </a:p>
          <a:p>
            <a:pPr marL="514350" indent="-514350">
              <a:lnSpc>
                <a:spcPct val="100000"/>
              </a:lnSpc>
              <a:buAutoNum type="arabicPeriod"/>
            </a:pPr>
            <a:r>
              <a:rPr lang="en-US" sz="2000" dirty="0">
                <a:solidFill>
                  <a:schemeClr val="tx1">
                    <a:alpha val="80000"/>
                  </a:schemeClr>
                </a:solidFill>
                <a:latin typeface="Gabriola"/>
                <a:ea typeface="+mn-lt"/>
                <a:cs typeface="+mn-lt"/>
              </a:rPr>
              <a:t>Single LED                                                                                          -Rs.10</a:t>
            </a:r>
            <a:endParaRPr lang="en-US" sz="2000" dirty="0">
              <a:solidFill>
                <a:schemeClr val="tx1">
                  <a:alpha val="80000"/>
                </a:schemeClr>
              </a:solidFill>
              <a:latin typeface="Gabriola"/>
            </a:endParaRPr>
          </a:p>
          <a:p>
            <a:pPr marL="0" indent="0">
              <a:lnSpc>
                <a:spcPct val="100000"/>
              </a:lnSpc>
              <a:buNone/>
            </a:pPr>
            <a:r>
              <a:rPr lang="en-US" sz="2000" dirty="0">
                <a:solidFill>
                  <a:schemeClr val="tx1">
                    <a:alpha val="80000"/>
                  </a:schemeClr>
                </a:solidFill>
                <a:latin typeface="Gabriola"/>
              </a:rPr>
              <a:t>                                                                                                   TOTAL           =Rs.579</a:t>
            </a:r>
          </a:p>
          <a:p>
            <a:pPr marL="0" indent="0">
              <a:lnSpc>
                <a:spcPct val="100000"/>
              </a:lnSpc>
              <a:buNone/>
            </a:pPr>
            <a:r>
              <a:rPr lang="en-US" sz="2400" u="sng" dirty="0">
                <a:solidFill>
                  <a:schemeClr val="tx1">
                    <a:alpha val="80000"/>
                  </a:schemeClr>
                </a:solidFill>
                <a:latin typeface="Gabriola"/>
              </a:rPr>
              <a:t>So the estimated cost of our project is Rs.579</a:t>
            </a:r>
          </a:p>
          <a:p>
            <a:pPr marL="514350" indent="-514350">
              <a:lnSpc>
                <a:spcPct val="100000"/>
              </a:lnSpc>
              <a:buAutoNum type="arabicPeriod"/>
            </a:pPr>
            <a:endParaRPr lang="en-US" sz="2000" dirty="0">
              <a:solidFill>
                <a:schemeClr val="tx1">
                  <a:alpha val="80000"/>
                </a:schemeClr>
              </a:solidFill>
            </a:endParaRPr>
          </a:p>
          <a:p>
            <a:pPr marL="514350" indent="-514350">
              <a:lnSpc>
                <a:spcPct val="100000"/>
              </a:lnSpc>
              <a:buAutoNum type="arabicPeriod"/>
            </a:pPr>
            <a:endParaRPr lang="en-US" sz="1700">
              <a:solidFill>
                <a:schemeClr val="tx1">
                  <a:alpha val="80000"/>
                </a:schemeClr>
              </a:solidFill>
            </a:endParaRPr>
          </a:p>
        </p:txBody>
      </p:sp>
    </p:spTree>
    <p:extLst>
      <p:ext uri="{BB962C8B-B14F-4D97-AF65-F5344CB8AC3E}">
        <p14:creationId xmlns:p14="http://schemas.microsoft.com/office/powerpoint/2010/main" val="285747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27AA-D441-4D63-B871-CD0202964B83}"/>
              </a:ext>
            </a:extLst>
          </p:cNvPr>
          <p:cNvSpPr>
            <a:spLocks noGrp="1"/>
          </p:cNvSpPr>
          <p:nvPr>
            <p:ph type="title"/>
          </p:nvPr>
        </p:nvSpPr>
        <p:spPr>
          <a:xfrm>
            <a:off x="1198182" y="381000"/>
            <a:ext cx="10003218" cy="1600124"/>
          </a:xfrm>
        </p:spPr>
        <p:txBody>
          <a:bodyPr>
            <a:normAutofit/>
          </a:bodyPr>
          <a:lstStyle/>
          <a:p>
            <a:r>
              <a:rPr lang="en-US" cap="all">
                <a:latin typeface="Algerian"/>
              </a:rPr>
              <a:t>AUTO INTENSITY CONTROL OF STREET LIGHTS CIRCUIT ADVANTAGES</a:t>
            </a:r>
            <a:r>
              <a:rPr lang="en-US" b="0" cap="all">
                <a:latin typeface="Algerian"/>
              </a:rPr>
              <a:t> </a:t>
            </a:r>
            <a:endParaRPr lang="en-US" b="0">
              <a:ea typeface="+mj-lt"/>
              <a:cs typeface="+mj-lt"/>
            </a:endParaRPr>
          </a:p>
          <a:p>
            <a:endParaRPr lang="en-US"/>
          </a:p>
        </p:txBody>
      </p:sp>
      <p:graphicFrame>
        <p:nvGraphicFramePr>
          <p:cNvPr id="5" name="Content Placeholder 2">
            <a:extLst>
              <a:ext uri="{FF2B5EF4-FFF2-40B4-BE49-F238E27FC236}">
                <a16:creationId xmlns:a16="http://schemas.microsoft.com/office/drawing/2014/main" id="{8BD5FDFF-EB04-4B17-B995-7760257C9564}"/>
              </a:ext>
            </a:extLst>
          </p:cNvPr>
          <p:cNvGraphicFramePr>
            <a:graphicFrameLocks noGrp="1"/>
          </p:cNvGraphicFramePr>
          <p:nvPr>
            <p:ph idx="1"/>
            <p:extLst>
              <p:ext uri="{D42A27DB-BD31-4B8C-83A1-F6EECF244321}">
                <p14:modId xmlns:p14="http://schemas.microsoft.com/office/powerpoint/2010/main" val="3465686118"/>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21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1" name="Rectangle 1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2" name="Rectangle 1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1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35B64C-7E45-459E-B06C-5A419E2F11D7}"/>
              </a:ext>
            </a:extLst>
          </p:cNvPr>
          <p:cNvSpPr>
            <a:spLocks noGrp="1"/>
          </p:cNvSpPr>
          <p:nvPr>
            <p:ph type="title"/>
          </p:nvPr>
        </p:nvSpPr>
        <p:spPr>
          <a:xfrm>
            <a:off x="838200" y="381000"/>
            <a:ext cx="10003218" cy="1600124"/>
          </a:xfrm>
        </p:spPr>
        <p:txBody>
          <a:bodyPr>
            <a:normAutofit/>
          </a:bodyPr>
          <a:lstStyle/>
          <a:p>
            <a:r>
              <a:rPr lang="en-US" sz="4100" b="0" cap="all">
                <a:latin typeface="Algerian"/>
              </a:rPr>
              <a:t>ADVANTAGES OF AUTO INTENSITY CONTROL OF  STREET LIGHTS :</a:t>
            </a:r>
            <a:endParaRPr lang="en-US" sz="4100" b="0">
              <a:ea typeface="+mj-lt"/>
              <a:cs typeface="+mj-lt"/>
            </a:endParaRPr>
          </a:p>
          <a:p>
            <a:endParaRPr lang="en-US" sz="4100"/>
          </a:p>
        </p:txBody>
      </p:sp>
      <p:sp>
        <p:nvSpPr>
          <p:cNvPr id="3" name="Content Placeholder 2">
            <a:extLst>
              <a:ext uri="{FF2B5EF4-FFF2-40B4-BE49-F238E27FC236}">
                <a16:creationId xmlns:a16="http://schemas.microsoft.com/office/drawing/2014/main" id="{21BDD198-72E3-4A13-A9BE-7EBAB88BE4C1}"/>
              </a:ext>
            </a:extLst>
          </p:cNvPr>
          <p:cNvSpPr>
            <a:spLocks noGrp="1"/>
          </p:cNvSpPr>
          <p:nvPr>
            <p:ph idx="1"/>
          </p:nvPr>
        </p:nvSpPr>
        <p:spPr>
          <a:xfrm>
            <a:off x="248265" y="2339782"/>
            <a:ext cx="7049728" cy="4142758"/>
          </a:xfrm>
        </p:spPr>
        <p:txBody>
          <a:bodyPr vert="horz" lIns="91440" tIns="45720" rIns="91440" bIns="45720" rtlCol="0" anchor="ctr">
            <a:normAutofit/>
          </a:bodyPr>
          <a:lstStyle/>
          <a:p>
            <a:pPr>
              <a:spcBef>
                <a:spcPts val="0"/>
              </a:spcBef>
              <a:spcAft>
                <a:spcPts val="1000"/>
              </a:spcAft>
            </a:pPr>
            <a:r>
              <a:rPr lang="en-US" sz="3200" dirty="0">
                <a:solidFill>
                  <a:schemeClr val="tx1"/>
                </a:solidFill>
                <a:latin typeface="Gabriola"/>
                <a:cs typeface="Calibri"/>
              </a:rPr>
              <a:t>No need to control street lights manually. </a:t>
            </a:r>
            <a:endParaRPr lang="en-US" sz="3200">
              <a:solidFill>
                <a:schemeClr val="tx1"/>
              </a:solidFill>
              <a:latin typeface="Gabriola"/>
              <a:ea typeface="+mn-lt"/>
              <a:cs typeface="+mn-lt"/>
            </a:endParaRPr>
          </a:p>
          <a:p>
            <a:pPr>
              <a:spcBef>
                <a:spcPts val="0"/>
              </a:spcBef>
              <a:spcAft>
                <a:spcPts val="1000"/>
              </a:spcAft>
            </a:pPr>
            <a:r>
              <a:rPr lang="en-US" sz="3200" dirty="0">
                <a:solidFill>
                  <a:schemeClr val="tx1"/>
                </a:solidFill>
                <a:latin typeface="Gabriola"/>
                <a:cs typeface="Calibri"/>
              </a:rPr>
              <a:t>Electrical power saving. </a:t>
            </a:r>
            <a:endParaRPr lang="en-US" sz="3200">
              <a:solidFill>
                <a:schemeClr val="tx1"/>
              </a:solidFill>
              <a:latin typeface="Gabriola"/>
              <a:ea typeface="+mn-lt"/>
              <a:cs typeface="+mn-lt"/>
            </a:endParaRPr>
          </a:p>
          <a:p>
            <a:pPr>
              <a:spcBef>
                <a:spcPts val="0"/>
              </a:spcBef>
              <a:spcAft>
                <a:spcPts val="1000"/>
              </a:spcAft>
            </a:pPr>
            <a:r>
              <a:rPr lang="en-US" sz="3200" dirty="0">
                <a:solidFill>
                  <a:schemeClr val="tx1"/>
                </a:solidFill>
                <a:latin typeface="Gabriola"/>
                <a:cs typeface="Calibri"/>
              </a:rPr>
              <a:t>Increases life time of street lights. </a:t>
            </a:r>
            <a:endParaRPr lang="en-US" sz="3200">
              <a:solidFill>
                <a:schemeClr val="tx1"/>
              </a:solidFill>
              <a:latin typeface="Gabriola"/>
              <a:ea typeface="+mn-lt"/>
              <a:cs typeface="+mn-lt"/>
            </a:endParaRPr>
          </a:p>
          <a:p>
            <a:pPr>
              <a:spcBef>
                <a:spcPts val="0"/>
              </a:spcBef>
              <a:spcAft>
                <a:spcPts val="1000"/>
              </a:spcAft>
            </a:pPr>
            <a:r>
              <a:rPr lang="en-US" sz="3200" dirty="0">
                <a:solidFill>
                  <a:schemeClr val="tx1"/>
                </a:solidFill>
                <a:latin typeface="Gabriola"/>
                <a:cs typeface="Calibri"/>
              </a:rPr>
              <a:t>Intelligent street lights. </a:t>
            </a:r>
            <a:endParaRPr lang="en-US" sz="3200">
              <a:solidFill>
                <a:schemeClr val="tx1"/>
              </a:solidFill>
              <a:latin typeface="Gabriola"/>
              <a:ea typeface="+mn-lt"/>
              <a:cs typeface="+mn-lt"/>
            </a:endParaRPr>
          </a:p>
          <a:p>
            <a:pPr>
              <a:spcBef>
                <a:spcPts val="0"/>
              </a:spcBef>
              <a:spcAft>
                <a:spcPts val="1000"/>
              </a:spcAft>
            </a:pPr>
            <a:r>
              <a:rPr lang="en-US" sz="3200" dirty="0">
                <a:solidFill>
                  <a:schemeClr val="tx1"/>
                </a:solidFill>
                <a:latin typeface="Gabriola"/>
                <a:cs typeface="Calibri"/>
              </a:rPr>
              <a:t>Vehicle detection.</a:t>
            </a:r>
            <a:r>
              <a:rPr lang="en-US" dirty="0">
                <a:solidFill>
                  <a:schemeClr val="tx1"/>
                </a:solidFill>
                <a:latin typeface="Gabriola"/>
                <a:cs typeface="Calibri"/>
              </a:rPr>
              <a:t> </a:t>
            </a:r>
            <a:endParaRPr lang="en-US">
              <a:solidFill>
                <a:schemeClr val="tx1"/>
              </a:solidFill>
              <a:latin typeface="Gabriola"/>
              <a:ea typeface="+mn-lt"/>
              <a:cs typeface="+mn-lt"/>
            </a:endParaRPr>
          </a:p>
          <a:p>
            <a:pPr marL="0" indent="0">
              <a:buNone/>
            </a:pPr>
            <a:endParaRPr lang="en-US" dirty="0">
              <a:solidFill>
                <a:schemeClr val="tx1"/>
              </a:solidFill>
            </a:endParaRPr>
          </a:p>
        </p:txBody>
      </p:sp>
      <p:pic>
        <p:nvPicPr>
          <p:cNvPr id="44" name="Graphic 6" descr="Streetlight">
            <a:extLst>
              <a:ext uri="{FF2B5EF4-FFF2-40B4-BE49-F238E27FC236}">
                <a16:creationId xmlns:a16="http://schemas.microsoft.com/office/drawing/2014/main" id="{8E88EC76-AFF7-402F-9BBC-E7BEFE610A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3102" y="2745362"/>
            <a:ext cx="3552824" cy="3552824"/>
          </a:xfrm>
          <a:prstGeom prst="rect">
            <a:avLst/>
          </a:prstGeom>
        </p:spPr>
      </p:pic>
    </p:spTree>
    <p:extLst>
      <p:ext uri="{BB962C8B-B14F-4D97-AF65-F5344CB8AC3E}">
        <p14:creationId xmlns:p14="http://schemas.microsoft.com/office/powerpoint/2010/main" val="168507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DB23E-7FC0-4830-99EF-C824E2CD87A9}"/>
              </a:ext>
            </a:extLst>
          </p:cNvPr>
          <p:cNvSpPr>
            <a:spLocks noGrp="1"/>
          </p:cNvSpPr>
          <p:nvPr>
            <p:ph type="title"/>
          </p:nvPr>
        </p:nvSpPr>
        <p:spPr>
          <a:xfrm>
            <a:off x="1198182" y="381000"/>
            <a:ext cx="10003218" cy="1600124"/>
          </a:xfrm>
        </p:spPr>
        <p:txBody>
          <a:bodyPr>
            <a:normAutofit/>
          </a:bodyPr>
          <a:lstStyle/>
          <a:p>
            <a:r>
              <a:rPr lang="en-US">
                <a:latin typeface="Algerian"/>
              </a:rPr>
              <a:t>Existing product</a:t>
            </a:r>
          </a:p>
        </p:txBody>
      </p:sp>
      <p:graphicFrame>
        <p:nvGraphicFramePr>
          <p:cNvPr id="5" name="Content Placeholder 2">
            <a:extLst>
              <a:ext uri="{FF2B5EF4-FFF2-40B4-BE49-F238E27FC236}">
                <a16:creationId xmlns:a16="http://schemas.microsoft.com/office/drawing/2014/main" id="{50EDB63E-0AE3-4589-A3A8-ACCB16D7E20B}"/>
              </a:ext>
            </a:extLst>
          </p:cNvPr>
          <p:cNvGraphicFramePr>
            <a:graphicFrameLocks noGrp="1"/>
          </p:cNvGraphicFramePr>
          <p:nvPr>
            <p:ph idx="1"/>
            <p:extLst>
              <p:ext uri="{D42A27DB-BD31-4B8C-83A1-F6EECF244321}">
                <p14:modId xmlns:p14="http://schemas.microsoft.com/office/powerpoint/2010/main" val="3336408155"/>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32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useBgFill="1">
        <p:nvSpPr>
          <p:cNvPr id="6"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14">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Diagram&#10;&#10;Description automatically generated">
            <a:extLst>
              <a:ext uri="{FF2B5EF4-FFF2-40B4-BE49-F238E27FC236}">
                <a16:creationId xmlns:a16="http://schemas.microsoft.com/office/drawing/2014/main" id="{A40668CE-18A3-468B-B29C-09BF786D1793}"/>
              </a:ext>
            </a:extLst>
          </p:cNvPr>
          <p:cNvPicPr>
            <a:picLocks noChangeAspect="1"/>
          </p:cNvPicPr>
          <p:nvPr/>
        </p:nvPicPr>
        <p:blipFill rotWithShape="1">
          <a:blip r:embed="rId4">
            <a:alphaModFix/>
          </a:blip>
          <a:srcRect l="7982" r="1" b="1"/>
          <a:stretch/>
        </p:blipFill>
        <p:spPr>
          <a:xfrm>
            <a:off x="98343" y="1376"/>
            <a:ext cx="12191980" cy="6856624"/>
          </a:xfrm>
          <a:prstGeom prst="rect">
            <a:avLst/>
          </a:prstGeom>
        </p:spPr>
      </p:pic>
      <p:sp>
        <p:nvSpPr>
          <p:cNvPr id="19"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39771B-1A91-4EA6-BDEF-82B314E55110}"/>
              </a:ext>
            </a:extLst>
          </p:cNvPr>
          <p:cNvSpPr>
            <a:spLocks noGrp="1"/>
          </p:cNvSpPr>
          <p:nvPr>
            <p:ph type="title"/>
          </p:nvPr>
        </p:nvSpPr>
        <p:spPr>
          <a:xfrm>
            <a:off x="492371" y="266577"/>
            <a:ext cx="9074501" cy="2603208"/>
          </a:xfrm>
        </p:spPr>
        <p:txBody>
          <a:bodyPr vert="horz" lIns="91440" tIns="45720" rIns="91440" bIns="45720" rtlCol="0" anchor="b">
            <a:normAutofit/>
          </a:bodyPr>
          <a:lstStyle/>
          <a:p>
            <a:pPr algn="ctr"/>
            <a:r>
              <a:rPr lang="en-US" sz="5400" cap="all" dirty="0"/>
              <a:t>AUTOMATIC LIGHT INTENSITY CONTROL</a:t>
            </a:r>
            <a:endParaRPr lang="en-US" sz="5400"/>
          </a:p>
          <a:p>
            <a:pPr algn="ctr"/>
            <a:endParaRPr lang="en-US" sz="5400">
              <a:solidFill>
                <a:srgbClr val="FFFFFF"/>
              </a:solidFill>
            </a:endParaRPr>
          </a:p>
        </p:txBody>
      </p:sp>
    </p:spTree>
    <p:extLst>
      <p:ext uri="{BB962C8B-B14F-4D97-AF65-F5344CB8AC3E}">
        <p14:creationId xmlns:p14="http://schemas.microsoft.com/office/powerpoint/2010/main" val="39977130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 name="Rectangle 1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232D1C9-8AD3-453F-948D-966B7A11B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4ACD4D7-3FA3-4106-AFB4-55B58A02E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65CF-6EF2-453C-BF28-00A032D51165}"/>
              </a:ext>
            </a:extLst>
          </p:cNvPr>
          <p:cNvSpPr>
            <a:spLocks noGrp="1"/>
          </p:cNvSpPr>
          <p:nvPr>
            <p:ph type="title"/>
          </p:nvPr>
        </p:nvSpPr>
        <p:spPr>
          <a:xfrm>
            <a:off x="1071718" y="1219200"/>
            <a:ext cx="9596282" cy="3750386"/>
          </a:xfrm>
        </p:spPr>
        <p:txBody>
          <a:bodyPr vert="horz" lIns="91440" tIns="45720" rIns="91440" bIns="45720" rtlCol="0" anchor="b">
            <a:normAutofit/>
          </a:bodyPr>
          <a:lstStyle/>
          <a:p>
            <a:pPr algn="ctr"/>
            <a:r>
              <a:rPr lang="en-US" sz="6600" dirty="0">
                <a:solidFill>
                  <a:schemeClr val="tx2"/>
                </a:solidFill>
                <a:latin typeface="Algerian"/>
              </a:rPr>
              <a:t>Order details of the components</a:t>
            </a:r>
          </a:p>
        </p:txBody>
      </p:sp>
    </p:spTree>
    <p:extLst>
      <p:ext uri="{BB962C8B-B14F-4D97-AF65-F5344CB8AC3E}">
        <p14:creationId xmlns:p14="http://schemas.microsoft.com/office/powerpoint/2010/main" val="3289788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Rectangle 12">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Graphical user interface, text, application, email&#10;&#10;Description automatically generated">
            <a:extLst>
              <a:ext uri="{FF2B5EF4-FFF2-40B4-BE49-F238E27FC236}">
                <a16:creationId xmlns:a16="http://schemas.microsoft.com/office/drawing/2014/main" id="{BCA18266-211F-43C3-A58F-D222D6D09B9B}"/>
              </a:ext>
            </a:extLst>
          </p:cNvPr>
          <p:cNvPicPr>
            <a:picLocks noChangeAspect="1"/>
          </p:cNvPicPr>
          <p:nvPr/>
        </p:nvPicPr>
        <p:blipFill>
          <a:blip r:embed="rId3"/>
          <a:stretch>
            <a:fillRect/>
          </a:stretch>
        </p:blipFill>
        <p:spPr>
          <a:xfrm>
            <a:off x="3683736" y="2587"/>
            <a:ext cx="4718831" cy="6859862"/>
          </a:xfrm>
          <a:prstGeom prst="rect">
            <a:avLst/>
          </a:prstGeom>
        </p:spPr>
      </p:pic>
    </p:spTree>
    <p:extLst>
      <p:ext uri="{BB962C8B-B14F-4D97-AF65-F5344CB8AC3E}">
        <p14:creationId xmlns:p14="http://schemas.microsoft.com/office/powerpoint/2010/main" val="18177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4" name="Rectangle 2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4" descr="A picture containing text, indoor&#10;&#10;Description automatically generated">
            <a:extLst>
              <a:ext uri="{FF2B5EF4-FFF2-40B4-BE49-F238E27FC236}">
                <a16:creationId xmlns:a16="http://schemas.microsoft.com/office/drawing/2014/main" id="{7D743A38-1BC3-422F-BC91-007F91CD6752}"/>
              </a:ext>
            </a:extLst>
          </p:cNvPr>
          <p:cNvPicPr>
            <a:picLocks noChangeAspect="1"/>
          </p:cNvPicPr>
          <p:nvPr/>
        </p:nvPicPr>
        <p:blipFill rotWithShape="1">
          <a:blip r:embed="rId3">
            <a:alphaModFix/>
          </a:blip>
          <a:srcRect t="40251" r="-1" b="19256"/>
          <a:stretch/>
        </p:blipFill>
        <p:spPr>
          <a:xfrm>
            <a:off x="1524" y="688"/>
            <a:ext cx="12188952" cy="6856624"/>
          </a:xfrm>
          <a:prstGeom prst="rect">
            <a:avLst/>
          </a:prstGeom>
        </p:spPr>
      </p:pic>
      <p:sp>
        <p:nvSpPr>
          <p:cNvPr id="28" name="Rectangle 2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086CA-E554-4436-BD56-D665A9DDBE51}"/>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a:solidFill>
                  <a:srgbClr val="FFFFFF"/>
                </a:solidFill>
                <a:latin typeface="Algerian"/>
              </a:rPr>
              <a:t>Components collected</a:t>
            </a:r>
          </a:p>
        </p:txBody>
      </p:sp>
    </p:spTree>
    <p:extLst>
      <p:ext uri="{BB962C8B-B14F-4D97-AF65-F5344CB8AC3E}">
        <p14:creationId xmlns:p14="http://schemas.microsoft.com/office/powerpoint/2010/main" val="947733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5">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62458"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5358675"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10;&#10;Description automatically generated">
            <a:extLst>
              <a:ext uri="{FF2B5EF4-FFF2-40B4-BE49-F238E27FC236}">
                <a16:creationId xmlns:a16="http://schemas.microsoft.com/office/drawing/2014/main" id="{B91562B0-54B6-45E4-9BA5-0B2C7FF70868}"/>
              </a:ext>
            </a:extLst>
          </p:cNvPr>
          <p:cNvPicPr>
            <a:picLocks noGrp="1" noChangeAspect="1"/>
          </p:cNvPicPr>
          <p:nvPr>
            <p:ph idx="1"/>
          </p:nvPr>
        </p:nvPicPr>
        <p:blipFill>
          <a:blip r:embed="rId4"/>
          <a:stretch>
            <a:fillRect/>
          </a:stretch>
        </p:blipFill>
        <p:spPr>
          <a:xfrm>
            <a:off x="6196460" y="739115"/>
            <a:ext cx="2154908" cy="2601283"/>
          </a:xfrm>
          <a:prstGeom prst="rect">
            <a:avLst/>
          </a:prstGeom>
        </p:spPr>
      </p:pic>
      <p:pic>
        <p:nvPicPr>
          <p:cNvPr id="7" name="Picture 7" descr="A picture containing text, electronics&#10;&#10;Description automatically generated">
            <a:extLst>
              <a:ext uri="{FF2B5EF4-FFF2-40B4-BE49-F238E27FC236}">
                <a16:creationId xmlns:a16="http://schemas.microsoft.com/office/drawing/2014/main" id="{AF810C67-E90C-4996-A7E9-F4C3FA150D09}"/>
              </a:ext>
            </a:extLst>
          </p:cNvPr>
          <p:cNvPicPr>
            <a:picLocks noChangeAspect="1"/>
          </p:cNvPicPr>
          <p:nvPr/>
        </p:nvPicPr>
        <p:blipFill>
          <a:blip r:embed="rId5"/>
          <a:stretch>
            <a:fillRect/>
          </a:stretch>
        </p:blipFill>
        <p:spPr>
          <a:xfrm>
            <a:off x="8878954" y="1357626"/>
            <a:ext cx="2798479" cy="1364258"/>
          </a:xfrm>
          <a:prstGeom prst="rect">
            <a:avLst/>
          </a:prstGeom>
        </p:spPr>
      </p:pic>
      <p:pic>
        <p:nvPicPr>
          <p:cNvPr id="5" name="Picture 5">
            <a:extLst>
              <a:ext uri="{FF2B5EF4-FFF2-40B4-BE49-F238E27FC236}">
                <a16:creationId xmlns:a16="http://schemas.microsoft.com/office/drawing/2014/main" id="{95A8DAA7-B100-40CE-BD14-FEE25955665A}"/>
              </a:ext>
            </a:extLst>
          </p:cNvPr>
          <p:cNvPicPr>
            <a:picLocks noChangeAspect="1"/>
          </p:cNvPicPr>
          <p:nvPr/>
        </p:nvPicPr>
        <p:blipFill>
          <a:blip r:embed="rId6"/>
          <a:stretch>
            <a:fillRect/>
          </a:stretch>
        </p:blipFill>
        <p:spPr>
          <a:xfrm>
            <a:off x="5868983" y="4198786"/>
            <a:ext cx="2798479" cy="1259315"/>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CF22D961-4865-4FF2-95F8-21811E9E9347}"/>
              </a:ext>
            </a:extLst>
          </p:cNvPr>
          <p:cNvPicPr>
            <a:picLocks noChangeAspect="1"/>
          </p:cNvPicPr>
          <p:nvPr/>
        </p:nvPicPr>
        <p:blipFill>
          <a:blip r:embed="rId7"/>
          <a:stretch>
            <a:fillRect/>
          </a:stretch>
        </p:blipFill>
        <p:spPr>
          <a:xfrm>
            <a:off x="8873262" y="4198785"/>
            <a:ext cx="2798479" cy="1259315"/>
          </a:xfrm>
          <a:prstGeom prst="rect">
            <a:avLst/>
          </a:prstGeom>
        </p:spPr>
      </p:pic>
      <p:pic>
        <p:nvPicPr>
          <p:cNvPr id="2" name="Picture 2">
            <a:extLst>
              <a:ext uri="{FF2B5EF4-FFF2-40B4-BE49-F238E27FC236}">
                <a16:creationId xmlns:a16="http://schemas.microsoft.com/office/drawing/2014/main" id="{CE563504-9FDA-4E90-A8DD-C33BD27B0921}"/>
              </a:ext>
            </a:extLst>
          </p:cNvPr>
          <p:cNvPicPr>
            <a:picLocks noChangeAspect="1"/>
          </p:cNvPicPr>
          <p:nvPr/>
        </p:nvPicPr>
        <p:blipFill>
          <a:blip r:embed="rId8"/>
          <a:stretch>
            <a:fillRect/>
          </a:stretch>
        </p:blipFill>
        <p:spPr>
          <a:xfrm>
            <a:off x="1098755" y="2717942"/>
            <a:ext cx="2743200" cy="1741664"/>
          </a:xfrm>
          <a:prstGeom prst="rect">
            <a:avLst/>
          </a:prstGeom>
        </p:spPr>
      </p:pic>
    </p:spTree>
    <p:extLst>
      <p:ext uri="{BB962C8B-B14F-4D97-AF65-F5344CB8AC3E}">
        <p14:creationId xmlns:p14="http://schemas.microsoft.com/office/powerpoint/2010/main" val="1533400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0E9C240-49DE-4A48-9013-752F1576A548}"/>
              </a:ext>
            </a:extLst>
          </p:cNvPr>
          <p:cNvSpPr>
            <a:spLocks noGrp="1"/>
          </p:cNvSpPr>
          <p:nvPr>
            <p:ph type="title"/>
          </p:nvPr>
        </p:nvSpPr>
        <p:spPr>
          <a:xfrm>
            <a:off x="5181600" y="559813"/>
            <a:ext cx="6172199" cy="1664573"/>
          </a:xfrm>
        </p:spPr>
        <p:txBody>
          <a:bodyPr>
            <a:normAutofit/>
          </a:bodyPr>
          <a:lstStyle/>
          <a:p>
            <a:r>
              <a:rPr lang="en-US">
                <a:solidFill>
                  <a:schemeClr val="tx2"/>
                </a:solidFill>
                <a:latin typeface="Algerian"/>
              </a:rPr>
              <a:t>reference</a:t>
            </a:r>
          </a:p>
        </p:txBody>
      </p:sp>
      <p:sp>
        <p:nvSpPr>
          <p:cNvPr id="12" name="Rectangle 11">
            <a:extLst>
              <a:ext uri="{FF2B5EF4-FFF2-40B4-BE49-F238E27FC236}">
                <a16:creationId xmlns:a16="http://schemas.microsoft.com/office/drawing/2014/main" id="{A5C3B756-88D3-4576-A217-6995584AB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BF5392-ED6D-419D-A1F8-29650B91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9D45D7F-A78E-438C-ABF0-42B827E16C4B}"/>
              </a:ext>
            </a:extLst>
          </p:cNvPr>
          <p:cNvSpPr>
            <a:spLocks noGrp="1"/>
          </p:cNvSpPr>
          <p:nvPr>
            <p:ph idx="1"/>
          </p:nvPr>
        </p:nvSpPr>
        <p:spPr>
          <a:xfrm>
            <a:off x="5168917" y="2384474"/>
            <a:ext cx="6171801" cy="3728613"/>
          </a:xfrm>
        </p:spPr>
        <p:txBody>
          <a:bodyPr vert="horz" lIns="91440" tIns="45720" rIns="91440" bIns="45720" rtlCol="0">
            <a:normAutofit/>
          </a:bodyPr>
          <a:lstStyle/>
          <a:p>
            <a:r>
              <a:rPr lang="en-US" sz="1800">
                <a:solidFill>
                  <a:schemeClr val="tx2"/>
                </a:solidFill>
                <a:ea typeface="+mn-lt"/>
                <a:cs typeface="+mn-lt"/>
              </a:rPr>
              <a:t>Case Study of Hybrid Wind-Solar Power Systems for Street Lighting </a:t>
            </a:r>
            <a:endParaRPr lang="en-US" sz="1800">
              <a:solidFill>
                <a:schemeClr val="tx2"/>
              </a:solidFill>
            </a:endParaRPr>
          </a:p>
          <a:p>
            <a:r>
              <a:rPr lang="en-US" sz="1800">
                <a:solidFill>
                  <a:schemeClr val="tx2"/>
                </a:solidFill>
                <a:ea typeface="+mn-lt"/>
                <a:cs typeface="+mn-lt"/>
              </a:rPr>
              <a:t>S. Georges ECCE Department Notre Dame University - Louiaze Zouk Mosbih, Lebanon </a:t>
            </a:r>
            <a:r>
              <a:rPr lang="en-US" sz="1800">
                <a:solidFill>
                  <a:schemeClr val="tx2"/>
                </a:solidFill>
                <a:ea typeface="+mn-lt"/>
                <a:cs typeface="+mn-lt"/>
                <a:hlinkClick r:id="rId3"/>
              </a:rPr>
              <a:t>sgeorges@ndu.edu.lb</a:t>
            </a:r>
            <a:r>
              <a:rPr lang="en-US" sz="1800">
                <a:solidFill>
                  <a:schemeClr val="tx2"/>
                </a:solidFill>
                <a:ea typeface="+mn-lt"/>
                <a:cs typeface="+mn-lt"/>
              </a:rPr>
              <a:t> </a:t>
            </a:r>
            <a:endParaRPr lang="en-US" sz="1800">
              <a:solidFill>
                <a:schemeClr val="tx2"/>
              </a:solidFill>
            </a:endParaRPr>
          </a:p>
          <a:p>
            <a:r>
              <a:rPr lang="en-US" sz="1800">
                <a:solidFill>
                  <a:schemeClr val="tx2"/>
                </a:solidFill>
                <a:ea typeface="+mn-lt"/>
                <a:cs typeface="+mn-lt"/>
              </a:rPr>
              <a:t>F. H. Slaoui Unité d'enseignement en sciences appliquées Université du Québec en Abitibi-Témiscamingue Rouyn-Noranda , Canada fouad.slaoui hasnaoui@uqat.ca</a:t>
            </a:r>
            <a:endParaRPr lang="en-US" sz="1800">
              <a:solidFill>
                <a:schemeClr val="tx2"/>
              </a:solidFill>
            </a:endParaRPr>
          </a:p>
        </p:txBody>
      </p:sp>
    </p:spTree>
    <p:extLst>
      <p:ext uri="{BB962C8B-B14F-4D97-AF65-F5344CB8AC3E}">
        <p14:creationId xmlns:p14="http://schemas.microsoft.com/office/powerpoint/2010/main" val="40542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 name="Rectangle 1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232D1C9-8AD3-453F-948D-966B7A11B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4ACD4D7-3FA3-4106-AFB4-55B58A02E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FC0E3-ADD1-4EAA-B70D-36362BDF5ECA}"/>
              </a:ext>
            </a:extLst>
          </p:cNvPr>
          <p:cNvSpPr>
            <a:spLocks noGrp="1"/>
          </p:cNvSpPr>
          <p:nvPr>
            <p:ph type="title"/>
          </p:nvPr>
        </p:nvSpPr>
        <p:spPr>
          <a:xfrm>
            <a:off x="1600201" y="1219200"/>
            <a:ext cx="9067799" cy="2681128"/>
          </a:xfrm>
        </p:spPr>
        <p:txBody>
          <a:bodyPr vert="horz" lIns="91440" tIns="45720" rIns="91440" bIns="45720" rtlCol="0" anchor="b">
            <a:normAutofit/>
          </a:bodyPr>
          <a:lstStyle/>
          <a:p>
            <a:pPr algn="ctr"/>
            <a:r>
              <a:rPr lang="en-US" sz="7200" dirty="0">
                <a:solidFill>
                  <a:schemeClr val="tx2"/>
                </a:solidFill>
                <a:latin typeface="Algerian"/>
              </a:rPr>
              <a:t>Project building</a:t>
            </a:r>
          </a:p>
        </p:txBody>
      </p:sp>
    </p:spTree>
    <p:extLst>
      <p:ext uri="{BB962C8B-B14F-4D97-AF65-F5344CB8AC3E}">
        <p14:creationId xmlns:p14="http://schemas.microsoft.com/office/powerpoint/2010/main" val="3932154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CDB8AAC-03EB-4330-91A9-455B42B9C646}"/>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latin typeface="Algerian"/>
              </a:rPr>
              <a:t>Step :1</a:t>
            </a:r>
          </a:p>
        </p:txBody>
      </p:sp>
      <p:sp>
        <p:nvSpPr>
          <p:cNvPr id="19" name="Rectangle 1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A picture containing text, indoor, items&#10;&#10;Description automatically generated">
            <a:extLst>
              <a:ext uri="{FF2B5EF4-FFF2-40B4-BE49-F238E27FC236}">
                <a16:creationId xmlns:a16="http://schemas.microsoft.com/office/drawing/2014/main" id="{798239CB-E791-4BAA-9EC7-810E378FDCCC}"/>
              </a:ext>
            </a:extLst>
          </p:cNvPr>
          <p:cNvPicPr>
            <a:picLocks noChangeAspect="1"/>
          </p:cNvPicPr>
          <p:nvPr/>
        </p:nvPicPr>
        <p:blipFill rotWithShape="1">
          <a:blip r:embed="rId4"/>
          <a:srcRect l="-862" t="992" r="1724" b="59325"/>
          <a:stretch/>
        </p:blipFill>
        <p:spPr>
          <a:xfrm>
            <a:off x="624306" y="3072580"/>
            <a:ext cx="4847776" cy="2811829"/>
          </a:xfrm>
          <a:prstGeom prst="rect">
            <a:avLst/>
          </a:prstGeom>
        </p:spPr>
      </p:pic>
      <p:pic>
        <p:nvPicPr>
          <p:cNvPr id="4" name="Picture 4" descr="A picture containing text, electronics&#10;&#10;Description automatically generated">
            <a:extLst>
              <a:ext uri="{FF2B5EF4-FFF2-40B4-BE49-F238E27FC236}">
                <a16:creationId xmlns:a16="http://schemas.microsoft.com/office/drawing/2014/main" id="{76947524-C0FA-45CA-ADAA-D7B6BE2701E8}"/>
              </a:ext>
            </a:extLst>
          </p:cNvPr>
          <p:cNvPicPr>
            <a:picLocks noGrp="1" noChangeAspect="1"/>
          </p:cNvPicPr>
          <p:nvPr>
            <p:ph idx="1"/>
          </p:nvPr>
        </p:nvPicPr>
        <p:blipFill rotWithShape="1">
          <a:blip r:embed="rId5"/>
          <a:srcRect l="25830" t="33682" r="12546"/>
          <a:stretch/>
        </p:blipFill>
        <p:spPr>
          <a:xfrm rot="16200000">
            <a:off x="7413574" y="1775952"/>
            <a:ext cx="2724288" cy="5186837"/>
          </a:xfrm>
          <a:prstGeom prst="rect">
            <a:avLst/>
          </a:prstGeom>
        </p:spPr>
      </p:pic>
    </p:spTree>
    <p:extLst>
      <p:ext uri="{BB962C8B-B14F-4D97-AF65-F5344CB8AC3E}">
        <p14:creationId xmlns:p14="http://schemas.microsoft.com/office/powerpoint/2010/main" val="141119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82C2294-B111-4180-9845-0BC9D5B88F47}"/>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latin typeface="Algerian"/>
              </a:rPr>
              <a:t>Step:2</a:t>
            </a:r>
          </a:p>
        </p:txBody>
      </p:sp>
      <p:sp>
        <p:nvSpPr>
          <p:cNvPr id="29" name="Rectangle 2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5" descr="A picture containing black&#10;&#10;Description automatically generated">
            <a:extLst>
              <a:ext uri="{FF2B5EF4-FFF2-40B4-BE49-F238E27FC236}">
                <a16:creationId xmlns:a16="http://schemas.microsoft.com/office/drawing/2014/main" id="{9D1ED6E0-92FB-4C14-8FD6-08AC10C840A4}"/>
              </a:ext>
            </a:extLst>
          </p:cNvPr>
          <p:cNvPicPr>
            <a:picLocks noChangeAspect="1"/>
          </p:cNvPicPr>
          <p:nvPr/>
        </p:nvPicPr>
        <p:blipFill rotWithShape="1">
          <a:blip r:embed="rId4"/>
          <a:srcRect t="2032" b="38385"/>
          <a:stretch/>
        </p:blipFill>
        <p:spPr>
          <a:xfrm>
            <a:off x="7096787" y="2365888"/>
            <a:ext cx="4342550" cy="4400409"/>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243C90D4-9F72-486C-83EA-F7418159C158}"/>
              </a:ext>
            </a:extLst>
          </p:cNvPr>
          <p:cNvPicPr>
            <a:picLocks noChangeAspect="1"/>
          </p:cNvPicPr>
          <p:nvPr/>
        </p:nvPicPr>
        <p:blipFill rotWithShape="1">
          <a:blip r:embed="rId5"/>
          <a:srcRect l="1548" r="9637" b="3"/>
          <a:stretch/>
        </p:blipFill>
        <p:spPr>
          <a:xfrm rot="16200000">
            <a:off x="927162" y="2083210"/>
            <a:ext cx="4411421" cy="4978055"/>
          </a:xfrm>
          <a:prstGeom prst="rect">
            <a:avLst/>
          </a:prstGeom>
        </p:spPr>
      </p:pic>
    </p:spTree>
    <p:extLst>
      <p:ext uri="{BB962C8B-B14F-4D97-AF65-F5344CB8AC3E}">
        <p14:creationId xmlns:p14="http://schemas.microsoft.com/office/powerpoint/2010/main" val="2820369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09A7F90-7F67-4ADB-A7BA-585FA76F033C}"/>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latin typeface="Algerian"/>
              </a:rPr>
              <a:t>Step :3</a:t>
            </a:r>
          </a:p>
        </p:txBody>
      </p:sp>
      <p:sp>
        <p:nvSpPr>
          <p:cNvPr id="18" name="Rectangle 17">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a:extLst>
              <a:ext uri="{FF2B5EF4-FFF2-40B4-BE49-F238E27FC236}">
                <a16:creationId xmlns:a16="http://schemas.microsoft.com/office/drawing/2014/main" id="{0051524D-C6B4-4C53-8E0D-A73240F8CFE3}"/>
              </a:ext>
            </a:extLst>
          </p:cNvPr>
          <p:cNvPicPr>
            <a:picLocks noGrp="1" noChangeAspect="1"/>
          </p:cNvPicPr>
          <p:nvPr>
            <p:ph idx="1"/>
          </p:nvPr>
        </p:nvPicPr>
        <p:blipFill>
          <a:blip r:embed="rId4"/>
          <a:stretch>
            <a:fillRect/>
          </a:stretch>
        </p:blipFill>
        <p:spPr>
          <a:xfrm>
            <a:off x="973826" y="2667000"/>
            <a:ext cx="4851213" cy="3638410"/>
          </a:xfrm>
          <a:prstGeom prst="rect">
            <a:avLst/>
          </a:prstGeom>
        </p:spPr>
      </p:pic>
      <p:pic>
        <p:nvPicPr>
          <p:cNvPr id="5" name="Picture 5">
            <a:extLst>
              <a:ext uri="{FF2B5EF4-FFF2-40B4-BE49-F238E27FC236}">
                <a16:creationId xmlns:a16="http://schemas.microsoft.com/office/drawing/2014/main" id="{1C6C3BE6-685A-4A76-AE39-75F6B7C10B7F}"/>
              </a:ext>
            </a:extLst>
          </p:cNvPr>
          <p:cNvPicPr>
            <a:picLocks noChangeAspect="1"/>
          </p:cNvPicPr>
          <p:nvPr/>
        </p:nvPicPr>
        <p:blipFill>
          <a:blip r:embed="rId5"/>
          <a:stretch>
            <a:fillRect/>
          </a:stretch>
        </p:blipFill>
        <p:spPr>
          <a:xfrm>
            <a:off x="6354669" y="2667000"/>
            <a:ext cx="4851213" cy="3638410"/>
          </a:xfrm>
          <a:prstGeom prst="rect">
            <a:avLst/>
          </a:prstGeom>
        </p:spPr>
      </p:pic>
    </p:spTree>
    <p:extLst>
      <p:ext uri="{BB962C8B-B14F-4D97-AF65-F5344CB8AC3E}">
        <p14:creationId xmlns:p14="http://schemas.microsoft.com/office/powerpoint/2010/main" val="848901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682FBB-6ADA-4450-8790-739812F3B9C3}"/>
              </a:ext>
            </a:extLst>
          </p:cNvPr>
          <p:cNvSpPr>
            <a:spLocks noGrp="1"/>
          </p:cNvSpPr>
          <p:nvPr>
            <p:ph type="title"/>
          </p:nvPr>
        </p:nvSpPr>
        <p:spPr>
          <a:xfrm>
            <a:off x="81283" y="700085"/>
            <a:ext cx="3776416" cy="2912691"/>
          </a:xfrm>
        </p:spPr>
        <p:txBody>
          <a:bodyPr vert="horz" lIns="91440" tIns="45720" rIns="91440" bIns="45720" rtlCol="0" anchor="b">
            <a:normAutofit/>
          </a:bodyPr>
          <a:lstStyle/>
          <a:p>
            <a:r>
              <a:rPr lang="en-US" dirty="0">
                <a:latin typeface="Algerian"/>
              </a:rPr>
              <a:t>Step :4</a:t>
            </a:r>
          </a:p>
        </p:txBody>
      </p:sp>
      <p:pic>
        <p:nvPicPr>
          <p:cNvPr id="4" name="Picture 4" descr="A picture containing black&#10;&#10;Description automatically generated">
            <a:extLst>
              <a:ext uri="{FF2B5EF4-FFF2-40B4-BE49-F238E27FC236}">
                <a16:creationId xmlns:a16="http://schemas.microsoft.com/office/drawing/2014/main" id="{C7B7188D-8A95-4D6C-AFFE-0FBA5612FD65}"/>
              </a:ext>
            </a:extLst>
          </p:cNvPr>
          <p:cNvPicPr>
            <a:picLocks noGrp="1" noChangeAspect="1"/>
          </p:cNvPicPr>
          <p:nvPr>
            <p:ph idx="1"/>
          </p:nvPr>
        </p:nvPicPr>
        <p:blipFill>
          <a:blip r:embed="rId4"/>
          <a:stretch>
            <a:fillRect/>
          </a:stretch>
        </p:blipFill>
        <p:spPr>
          <a:xfrm>
            <a:off x="4310985" y="119707"/>
            <a:ext cx="6203293" cy="6467656"/>
          </a:xfrm>
          <a:prstGeom prst="rect">
            <a:avLst/>
          </a:prstGeom>
        </p:spPr>
      </p:pic>
    </p:spTree>
    <p:extLst>
      <p:ext uri="{BB962C8B-B14F-4D97-AF65-F5344CB8AC3E}">
        <p14:creationId xmlns:p14="http://schemas.microsoft.com/office/powerpoint/2010/main" val="418570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6">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3094546F-7670-48DD-AF00-1ACC292FBC6D}"/>
              </a:ext>
            </a:extLst>
          </p:cNvPr>
          <p:cNvSpPr>
            <a:spLocks noGrp="1"/>
          </p:cNvSpPr>
          <p:nvPr>
            <p:ph type="title"/>
          </p:nvPr>
        </p:nvSpPr>
        <p:spPr>
          <a:xfrm>
            <a:off x="6553200" y="586992"/>
            <a:ext cx="4953000" cy="1664573"/>
          </a:xfrm>
        </p:spPr>
        <p:txBody>
          <a:bodyPr>
            <a:normAutofit/>
          </a:bodyPr>
          <a:lstStyle/>
          <a:p>
            <a:pPr>
              <a:lnSpc>
                <a:spcPct val="90000"/>
              </a:lnSpc>
            </a:pPr>
            <a:r>
              <a:rPr lang="en-US" sz="3400" b="0" cap="all">
                <a:solidFill>
                  <a:schemeClr val="tx2"/>
                </a:solidFill>
                <a:latin typeface="Algerian"/>
              </a:rPr>
              <a:t>WHAT IS INTENSITY AUTOMATIC CONTROL?</a:t>
            </a:r>
            <a:endParaRPr lang="en-US" sz="3400">
              <a:solidFill>
                <a:schemeClr val="tx2"/>
              </a:solidFill>
            </a:endParaRPr>
          </a:p>
        </p:txBody>
      </p:sp>
      <p:pic>
        <p:nvPicPr>
          <p:cNvPr id="4" name="Picture 4" descr="A picture containing text&#10;&#10;Description automatically generated">
            <a:extLst>
              <a:ext uri="{FF2B5EF4-FFF2-40B4-BE49-F238E27FC236}">
                <a16:creationId xmlns:a16="http://schemas.microsoft.com/office/drawing/2014/main" id="{859A9B0E-A7FB-4C30-84AF-B670098B7611}"/>
              </a:ext>
            </a:extLst>
          </p:cNvPr>
          <p:cNvPicPr>
            <a:picLocks noChangeAspect="1"/>
          </p:cNvPicPr>
          <p:nvPr/>
        </p:nvPicPr>
        <p:blipFill>
          <a:blip r:embed="rId3"/>
          <a:stretch>
            <a:fillRect/>
          </a:stretch>
        </p:blipFill>
        <p:spPr>
          <a:xfrm>
            <a:off x="817783" y="613741"/>
            <a:ext cx="4301938" cy="5716862"/>
          </a:xfrm>
          <a:prstGeom prst="rect">
            <a:avLst/>
          </a:prstGeom>
        </p:spPr>
      </p:pic>
      <p:sp>
        <p:nvSpPr>
          <p:cNvPr id="3" name="Content Placeholder 2">
            <a:extLst>
              <a:ext uri="{FF2B5EF4-FFF2-40B4-BE49-F238E27FC236}">
                <a16:creationId xmlns:a16="http://schemas.microsoft.com/office/drawing/2014/main" id="{1E39FED4-55ED-4C78-8DDA-F092A4046DA2}"/>
              </a:ext>
            </a:extLst>
          </p:cNvPr>
          <p:cNvSpPr>
            <a:spLocks noGrp="1"/>
          </p:cNvSpPr>
          <p:nvPr>
            <p:ph idx="1"/>
          </p:nvPr>
        </p:nvSpPr>
        <p:spPr>
          <a:xfrm>
            <a:off x="6553200" y="2411653"/>
            <a:ext cx="5432003" cy="3728613"/>
          </a:xfrm>
        </p:spPr>
        <p:txBody>
          <a:bodyPr vert="horz" lIns="91440" tIns="45720" rIns="91440" bIns="45720" rtlCol="0" anchor="t">
            <a:normAutofit/>
          </a:bodyPr>
          <a:lstStyle/>
          <a:p>
            <a:r>
              <a:rPr lang="en-US" sz="2400" dirty="0">
                <a:solidFill>
                  <a:schemeClr val="tx2"/>
                </a:solidFill>
                <a:latin typeface="Gabriola"/>
                <a:ea typeface="+mn-lt"/>
                <a:cs typeface="+mn-lt"/>
              </a:rPr>
              <a:t>THIS IS AN INNOVATIVE ENERGY SAVING SYSTEM THAT AUTOMATICALLY ADJUSTS LIGHT INTENSITY BASED ON EXTERNAL LIGHT SENSING</a:t>
            </a:r>
          </a:p>
          <a:p>
            <a:endParaRPr lang="en-US" sz="1800">
              <a:solidFill>
                <a:schemeClr val="tx2"/>
              </a:solidFill>
            </a:endParaRPr>
          </a:p>
        </p:txBody>
      </p:sp>
    </p:spTree>
    <p:extLst>
      <p:ext uri="{BB962C8B-B14F-4D97-AF65-F5344CB8AC3E}">
        <p14:creationId xmlns:p14="http://schemas.microsoft.com/office/powerpoint/2010/main" val="2286973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E7367C2-D1CC-41BC-91C7-7CE89F8C759F}"/>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dirty="0">
                <a:solidFill>
                  <a:schemeClr val="tx2"/>
                </a:solidFill>
                <a:latin typeface="Algerian"/>
              </a:rPr>
              <a:t>Step :5</a:t>
            </a:r>
          </a:p>
        </p:txBody>
      </p:sp>
      <p:sp>
        <p:nvSpPr>
          <p:cNvPr id="32" name="Rectangle 31">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1" y="-3"/>
            <a:ext cx="6193718"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indoor&#10;&#10;Description automatically generated">
            <a:extLst>
              <a:ext uri="{FF2B5EF4-FFF2-40B4-BE49-F238E27FC236}">
                <a16:creationId xmlns:a16="http://schemas.microsoft.com/office/drawing/2014/main" id="{8C805FAC-F76A-44E3-989B-6B661D836A10}"/>
              </a:ext>
            </a:extLst>
          </p:cNvPr>
          <p:cNvPicPr>
            <a:picLocks noGrp="1" noChangeAspect="1"/>
          </p:cNvPicPr>
          <p:nvPr>
            <p:ph idx="1"/>
          </p:nvPr>
        </p:nvPicPr>
        <p:blipFill rotWithShape="1">
          <a:blip r:embed="rId4"/>
          <a:srcRect l="569" r="-1" b="-1"/>
          <a:stretch/>
        </p:blipFill>
        <p:spPr>
          <a:xfrm>
            <a:off x="6732218" y="567946"/>
            <a:ext cx="4817466" cy="5716853"/>
          </a:xfrm>
          <a:prstGeom prst="rect">
            <a:avLst/>
          </a:prstGeom>
        </p:spPr>
      </p:pic>
    </p:spTree>
    <p:extLst>
      <p:ext uri="{BB962C8B-B14F-4D97-AF65-F5344CB8AC3E}">
        <p14:creationId xmlns:p14="http://schemas.microsoft.com/office/powerpoint/2010/main" val="2758256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0B4E5C-805C-45EE-BC30-5C292D3DCD9D}"/>
              </a:ext>
            </a:extLst>
          </p:cNvPr>
          <p:cNvSpPr>
            <a:spLocks noGrp="1"/>
          </p:cNvSpPr>
          <p:nvPr>
            <p:ph type="title"/>
          </p:nvPr>
        </p:nvSpPr>
        <p:spPr>
          <a:xfrm>
            <a:off x="149943" y="513189"/>
            <a:ext cx="6486140" cy="2667000"/>
          </a:xfrm>
        </p:spPr>
        <p:txBody>
          <a:bodyPr vert="horz" lIns="91440" tIns="45720" rIns="91440" bIns="45720" rtlCol="0" anchor="b">
            <a:noAutofit/>
          </a:bodyPr>
          <a:lstStyle/>
          <a:p>
            <a:r>
              <a:rPr lang="en-US" sz="6000" dirty="0">
                <a:solidFill>
                  <a:schemeClr val="tx2"/>
                </a:solidFill>
                <a:latin typeface="Algerian"/>
              </a:rPr>
              <a:t>Final result of our project</a:t>
            </a:r>
          </a:p>
        </p:txBody>
      </p:sp>
      <p:pic>
        <p:nvPicPr>
          <p:cNvPr id="4" name="Picture 4">
            <a:extLst>
              <a:ext uri="{FF2B5EF4-FFF2-40B4-BE49-F238E27FC236}">
                <a16:creationId xmlns:a16="http://schemas.microsoft.com/office/drawing/2014/main" id="{97B6C07D-8A59-4722-915A-0CC73DA15F9D}"/>
              </a:ext>
            </a:extLst>
          </p:cNvPr>
          <p:cNvPicPr>
            <a:picLocks noGrp="1" noChangeAspect="1"/>
          </p:cNvPicPr>
          <p:nvPr>
            <p:ph idx="1"/>
          </p:nvPr>
        </p:nvPicPr>
        <p:blipFill rotWithShape="1">
          <a:blip r:embed="rId3"/>
          <a:srcRect t="17120" r="-2" b="19762"/>
          <a:stretch/>
        </p:blipFill>
        <p:spPr>
          <a:xfrm>
            <a:off x="7162800" y="10"/>
            <a:ext cx="5029200" cy="5693802"/>
          </a:xfrm>
          <a:prstGeom prst="rect">
            <a:avLst/>
          </a:prstGeom>
        </p:spPr>
      </p:pic>
      <p:sp>
        <p:nvSpPr>
          <p:cNvPr id="17" name="Rectangle 16">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80917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a:extLst>
              <a:ext uri="{FF2B5EF4-FFF2-40B4-BE49-F238E27FC236}">
                <a16:creationId xmlns:a16="http://schemas.microsoft.com/office/drawing/2014/main" id="{C58BB038-A0C9-4D31-B45E-B5309AE760C0}"/>
              </a:ext>
            </a:extLst>
          </p:cNvPr>
          <p:cNvPicPr>
            <a:picLocks noChangeAspect="1"/>
          </p:cNvPicPr>
          <p:nvPr/>
        </p:nvPicPr>
        <p:blipFill rotWithShape="1">
          <a:blip r:embed="rId3">
            <a:alphaModFix amt="60000"/>
          </a:blip>
          <a:srcRect t="24523" r="-2" b="12191"/>
          <a:stretch/>
        </p:blipFill>
        <p:spPr>
          <a:xfrm>
            <a:off x="20" y="1376"/>
            <a:ext cx="6094455" cy="6856624"/>
          </a:xfrm>
          <a:prstGeom prst="rect">
            <a:avLst/>
          </a:prstGeom>
        </p:spPr>
      </p:pic>
      <p:pic>
        <p:nvPicPr>
          <p:cNvPr id="5" name="Picture 5" descr="A picture containing indoor&#10;&#10;Description automatically generated">
            <a:extLst>
              <a:ext uri="{FF2B5EF4-FFF2-40B4-BE49-F238E27FC236}">
                <a16:creationId xmlns:a16="http://schemas.microsoft.com/office/drawing/2014/main" id="{E3854BEE-FE7D-4B90-B36C-72061DD13E7B}"/>
              </a:ext>
            </a:extLst>
          </p:cNvPr>
          <p:cNvPicPr>
            <a:picLocks noChangeAspect="1"/>
          </p:cNvPicPr>
          <p:nvPr/>
        </p:nvPicPr>
        <p:blipFill rotWithShape="1">
          <a:blip r:embed="rId4">
            <a:alphaModFix amt="60000"/>
          </a:blip>
          <a:srcRect t="7436" r="2" b="29269"/>
          <a:stretch/>
        </p:blipFill>
        <p:spPr>
          <a:xfrm>
            <a:off x="6094475" y="10"/>
            <a:ext cx="6094475" cy="6857990"/>
          </a:xfrm>
          <a:prstGeom prst="rect">
            <a:avLst/>
          </a:prstGeom>
        </p:spPr>
      </p:pic>
    </p:spTree>
    <p:extLst>
      <p:ext uri="{BB962C8B-B14F-4D97-AF65-F5344CB8AC3E}">
        <p14:creationId xmlns:p14="http://schemas.microsoft.com/office/powerpoint/2010/main" val="4216498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14">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12" y="-9526"/>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6">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9" name="Picture 18">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4" name="Picture 4" descr="Logo&#10;&#10;Description automatically generated">
            <a:extLst>
              <a:ext uri="{FF2B5EF4-FFF2-40B4-BE49-F238E27FC236}">
                <a16:creationId xmlns:a16="http://schemas.microsoft.com/office/drawing/2014/main" id="{81B4FC85-717B-4C5F-B75E-47D5B2047C6D}"/>
              </a:ext>
            </a:extLst>
          </p:cNvPr>
          <p:cNvPicPr>
            <a:picLocks noGrp="1" noChangeAspect="1"/>
          </p:cNvPicPr>
          <p:nvPr>
            <p:ph idx="4294967295"/>
          </p:nvPr>
        </p:nvPicPr>
        <p:blipFill rotWithShape="1">
          <a:blip r:embed="rId5"/>
          <a:srcRect l="8012" r="882"/>
          <a:stretch/>
        </p:blipFill>
        <p:spPr>
          <a:xfrm>
            <a:off x="876085" y="580967"/>
            <a:ext cx="9776150" cy="5494665"/>
          </a:xfrm>
          <a:prstGeom prst="rect">
            <a:avLst/>
          </a:prstGeom>
        </p:spPr>
      </p:pic>
    </p:spTree>
    <p:extLst>
      <p:ext uri="{BB962C8B-B14F-4D97-AF65-F5344CB8AC3E}">
        <p14:creationId xmlns:p14="http://schemas.microsoft.com/office/powerpoint/2010/main" val="42345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257762E-38DA-4337-8432-A5205D0F6105}"/>
              </a:ext>
            </a:extLst>
          </p:cNvPr>
          <p:cNvSpPr>
            <a:spLocks noGrp="1"/>
          </p:cNvSpPr>
          <p:nvPr>
            <p:ph type="title"/>
          </p:nvPr>
        </p:nvSpPr>
        <p:spPr>
          <a:xfrm>
            <a:off x="6553200" y="586992"/>
            <a:ext cx="4953000" cy="1664573"/>
          </a:xfrm>
        </p:spPr>
        <p:txBody>
          <a:bodyPr>
            <a:normAutofit/>
          </a:bodyPr>
          <a:lstStyle/>
          <a:p>
            <a:pPr>
              <a:lnSpc>
                <a:spcPct val="90000"/>
              </a:lnSpc>
            </a:pPr>
            <a:br>
              <a:rPr lang="en-US" sz="3700" b="0" cap="all">
                <a:solidFill>
                  <a:schemeClr val="tx2"/>
                </a:solidFill>
                <a:latin typeface="Algerian"/>
              </a:rPr>
            </a:br>
            <a:r>
              <a:rPr lang="en-US" sz="3700" b="0" cap="all">
                <a:solidFill>
                  <a:schemeClr val="tx2"/>
                </a:solidFill>
                <a:latin typeface="Algerian"/>
              </a:rPr>
              <a:t>BROAD THRUST AREA:</a:t>
            </a:r>
            <a:endParaRPr lang="en-US" sz="3700" b="0">
              <a:solidFill>
                <a:schemeClr val="tx2"/>
              </a:solidFill>
              <a:ea typeface="+mj-lt"/>
              <a:cs typeface="+mj-lt"/>
            </a:endParaRPr>
          </a:p>
          <a:p>
            <a:pPr>
              <a:lnSpc>
                <a:spcPct val="90000"/>
              </a:lnSpc>
            </a:pPr>
            <a:endParaRPr lang="en-US" sz="3700">
              <a:solidFill>
                <a:schemeClr val="tx2"/>
              </a:solidFill>
            </a:endParaRPr>
          </a:p>
        </p:txBody>
      </p:sp>
      <p:pic>
        <p:nvPicPr>
          <p:cNvPr id="38" name="Picture 38" descr="Diagram&#10;&#10;Description automatically generated">
            <a:extLst>
              <a:ext uri="{FF2B5EF4-FFF2-40B4-BE49-F238E27FC236}">
                <a16:creationId xmlns:a16="http://schemas.microsoft.com/office/drawing/2014/main" id="{5E30CF9A-EA16-4403-A4A6-44D67FBEB3F2}"/>
              </a:ext>
            </a:extLst>
          </p:cNvPr>
          <p:cNvPicPr>
            <a:picLocks noChangeAspect="1"/>
          </p:cNvPicPr>
          <p:nvPr/>
        </p:nvPicPr>
        <p:blipFill>
          <a:blip r:embed="rId3"/>
          <a:stretch>
            <a:fillRect/>
          </a:stretch>
        </p:blipFill>
        <p:spPr>
          <a:xfrm>
            <a:off x="606552" y="998664"/>
            <a:ext cx="4724400" cy="4947015"/>
          </a:xfrm>
          <a:prstGeom prst="rect">
            <a:avLst/>
          </a:prstGeom>
        </p:spPr>
      </p:pic>
      <p:graphicFrame>
        <p:nvGraphicFramePr>
          <p:cNvPr id="16" name="Content Placeholder 2">
            <a:extLst>
              <a:ext uri="{FF2B5EF4-FFF2-40B4-BE49-F238E27FC236}">
                <a16:creationId xmlns:a16="http://schemas.microsoft.com/office/drawing/2014/main" id="{9830D30D-397B-4B21-8841-D61E1349E345}"/>
              </a:ext>
            </a:extLst>
          </p:cNvPr>
          <p:cNvGraphicFramePr>
            <a:graphicFrameLocks noGrp="1"/>
          </p:cNvGraphicFramePr>
          <p:nvPr>
            <p:ph idx="1"/>
            <p:extLst>
              <p:ext uri="{D42A27DB-BD31-4B8C-83A1-F6EECF244321}">
                <p14:modId xmlns:p14="http://schemas.microsoft.com/office/powerpoint/2010/main" val="1208231775"/>
              </p:ext>
            </p:extLst>
          </p:nvPr>
        </p:nvGraphicFramePr>
        <p:xfrm>
          <a:off x="6553200" y="2411653"/>
          <a:ext cx="4952681"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8088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52414C-1EFA-4A2B-A290-6D4D96732612}"/>
              </a:ext>
            </a:extLst>
          </p:cNvPr>
          <p:cNvSpPr>
            <a:spLocks noGrp="1"/>
          </p:cNvSpPr>
          <p:nvPr>
            <p:ph type="title"/>
          </p:nvPr>
        </p:nvSpPr>
        <p:spPr>
          <a:xfrm>
            <a:off x="1198182" y="381000"/>
            <a:ext cx="10003218" cy="1600124"/>
          </a:xfrm>
        </p:spPr>
        <p:txBody>
          <a:bodyPr>
            <a:normAutofit/>
          </a:bodyPr>
          <a:lstStyle/>
          <a:p>
            <a:r>
              <a:rPr lang="en-US" b="0" dirty="0">
                <a:latin typeface="Algerian"/>
                <a:ea typeface="+mj-lt"/>
                <a:cs typeface="+mj-lt"/>
              </a:rPr>
              <a:t>Abstract:</a:t>
            </a:r>
            <a:endParaRPr lang="en-US">
              <a:latin typeface="Algerian"/>
            </a:endParaRPr>
          </a:p>
        </p:txBody>
      </p:sp>
      <p:sp>
        <p:nvSpPr>
          <p:cNvPr id="3" name="Content Placeholder 2">
            <a:extLst>
              <a:ext uri="{FF2B5EF4-FFF2-40B4-BE49-F238E27FC236}">
                <a16:creationId xmlns:a16="http://schemas.microsoft.com/office/drawing/2014/main" id="{3E67050D-5692-44C9-8BB8-0F8FB9AACEA2}"/>
              </a:ext>
            </a:extLst>
          </p:cNvPr>
          <p:cNvSpPr>
            <a:spLocks noGrp="1"/>
          </p:cNvSpPr>
          <p:nvPr>
            <p:ph idx="1"/>
          </p:nvPr>
        </p:nvSpPr>
        <p:spPr>
          <a:xfrm>
            <a:off x="5885" y="2534265"/>
            <a:ext cx="12053379" cy="4452179"/>
          </a:xfrm>
        </p:spPr>
        <p:txBody>
          <a:bodyPr vert="horz" lIns="91440" tIns="45720" rIns="91440" bIns="45720" rtlCol="0" anchor="ctr">
            <a:noAutofit/>
          </a:bodyPr>
          <a:lstStyle/>
          <a:p>
            <a:r>
              <a:rPr lang="en-US" sz="3200" dirty="0">
                <a:solidFill>
                  <a:schemeClr val="tx1">
                    <a:alpha val="80000"/>
                  </a:schemeClr>
                </a:solidFill>
                <a:latin typeface="Gabriola"/>
                <a:ea typeface="+mn-lt"/>
                <a:cs typeface="+mn-lt"/>
              </a:rPr>
              <a:t>This project aims at designing and executing the advanced development in embedded systems for energy saving of street lights.</a:t>
            </a:r>
            <a:endParaRPr lang="en-US" sz="3200">
              <a:solidFill>
                <a:schemeClr val="tx1">
                  <a:alpha val="80000"/>
                </a:schemeClr>
              </a:solidFill>
              <a:latin typeface="Gabriola"/>
            </a:endParaRPr>
          </a:p>
          <a:p>
            <a:r>
              <a:rPr lang="en-US" sz="3200" dirty="0">
                <a:solidFill>
                  <a:schemeClr val="tx1">
                    <a:alpha val="80000"/>
                  </a:schemeClr>
                </a:solidFill>
                <a:latin typeface="Gabriola"/>
                <a:ea typeface="+mn-lt"/>
                <a:cs typeface="+mn-lt"/>
              </a:rPr>
              <a:t> Nowadays, human has become too busy, and is unable to find time even to switch the lights wherever not necessary. The present system is like, the street lights will be switched on in the evening before the sun sets and they are switched off the next day morning after there is sufficient light on the roads.</a:t>
            </a:r>
          </a:p>
          <a:p>
            <a:r>
              <a:rPr lang="en-US" sz="3200" dirty="0">
                <a:solidFill>
                  <a:schemeClr val="tx1">
                    <a:alpha val="80000"/>
                  </a:schemeClr>
                </a:solidFill>
                <a:latin typeface="Gabriola"/>
                <a:ea typeface="+mn-lt"/>
                <a:cs typeface="+mn-lt"/>
              </a:rPr>
              <a:t> this project gives the best solution for electrical power wastage. Also the manual operation of the lighting system can be completely eliminated. </a:t>
            </a:r>
            <a:endParaRPr lang="en-US" sz="3200">
              <a:solidFill>
                <a:schemeClr val="tx1">
                  <a:alpha val="80000"/>
                </a:schemeClr>
              </a:solidFill>
              <a:latin typeface="Gabriola"/>
            </a:endParaRPr>
          </a:p>
          <a:p>
            <a:endParaRPr lang="en-US" dirty="0">
              <a:solidFill>
                <a:schemeClr val="tx1">
                  <a:alpha val="80000"/>
                </a:schemeClr>
              </a:solidFill>
              <a:latin typeface="Gabriola"/>
            </a:endParaRPr>
          </a:p>
        </p:txBody>
      </p:sp>
    </p:spTree>
    <p:extLst>
      <p:ext uri="{BB962C8B-B14F-4D97-AF65-F5344CB8AC3E}">
        <p14:creationId xmlns:p14="http://schemas.microsoft.com/office/powerpoint/2010/main" val="333337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A9E047-7C74-4632-93AD-999134238278}"/>
              </a:ext>
            </a:extLst>
          </p:cNvPr>
          <p:cNvSpPr>
            <a:spLocks noGrp="1"/>
          </p:cNvSpPr>
          <p:nvPr>
            <p:ph type="title"/>
          </p:nvPr>
        </p:nvSpPr>
        <p:spPr>
          <a:xfrm>
            <a:off x="149942" y="-73742"/>
            <a:ext cx="10003218" cy="555447"/>
          </a:xfrm>
        </p:spPr>
        <p:txBody>
          <a:bodyPr>
            <a:normAutofit fontScale="90000"/>
          </a:bodyPr>
          <a:lstStyle/>
          <a:p>
            <a:r>
              <a:rPr lang="en-US" dirty="0">
                <a:latin typeface="Algerian"/>
              </a:rPr>
              <a:t>Cont.</a:t>
            </a:r>
          </a:p>
        </p:txBody>
      </p:sp>
      <p:sp>
        <p:nvSpPr>
          <p:cNvPr id="3" name="Content Placeholder 2">
            <a:extLst>
              <a:ext uri="{FF2B5EF4-FFF2-40B4-BE49-F238E27FC236}">
                <a16:creationId xmlns:a16="http://schemas.microsoft.com/office/drawing/2014/main" id="{55BE5C5B-1726-4BE3-BE24-4D76EF8A981D}"/>
              </a:ext>
            </a:extLst>
          </p:cNvPr>
          <p:cNvSpPr>
            <a:spLocks noGrp="1"/>
          </p:cNvSpPr>
          <p:nvPr>
            <p:ph idx="1"/>
          </p:nvPr>
        </p:nvSpPr>
        <p:spPr>
          <a:xfrm>
            <a:off x="2459" y="2216879"/>
            <a:ext cx="6398340" cy="4523758"/>
          </a:xfrm>
        </p:spPr>
        <p:txBody>
          <a:bodyPr vert="horz" lIns="91440" tIns="45720" rIns="91440" bIns="45720" rtlCol="0" anchor="ctr">
            <a:normAutofit/>
          </a:bodyPr>
          <a:lstStyle/>
          <a:p>
            <a:r>
              <a:rPr lang="en-US" dirty="0">
                <a:solidFill>
                  <a:schemeClr val="tx1"/>
                </a:solidFill>
                <a:latin typeface="Gabriola"/>
                <a:ea typeface="+mn-lt"/>
                <a:cs typeface="+mn-lt"/>
              </a:rPr>
              <a:t> In this project , two sensors are used which are Light Dependent Resistor LDR sensor to indicate a day/night time and the photoelectric sensors to detect the movement on the street. the microcontroller is used as brain to control the street light system. </a:t>
            </a:r>
            <a:endParaRPr lang="en-US">
              <a:solidFill>
                <a:schemeClr val="tx1"/>
              </a:solidFill>
              <a:latin typeface="Gabriola"/>
            </a:endParaRPr>
          </a:p>
        </p:txBody>
      </p:sp>
      <p:pic>
        <p:nvPicPr>
          <p:cNvPr id="17" name="Picture 4" descr="CPU with binary numbers and blueprint">
            <a:extLst>
              <a:ext uri="{FF2B5EF4-FFF2-40B4-BE49-F238E27FC236}">
                <a16:creationId xmlns:a16="http://schemas.microsoft.com/office/drawing/2014/main" id="{DD0DF351-21CE-43A7-BEB7-53C469E4241B}"/>
              </a:ext>
            </a:extLst>
          </p:cNvPr>
          <p:cNvPicPr>
            <a:picLocks noChangeAspect="1"/>
          </p:cNvPicPr>
          <p:nvPr/>
        </p:nvPicPr>
        <p:blipFill rotWithShape="1">
          <a:blip r:embed="rId3"/>
          <a:srcRect l="15232" r="9311" b="3"/>
          <a:stretch/>
        </p:blipFill>
        <p:spPr>
          <a:xfrm>
            <a:off x="6406461" y="2745362"/>
            <a:ext cx="4766106" cy="3552824"/>
          </a:xfrm>
          <a:prstGeom prst="rect">
            <a:avLst/>
          </a:prstGeom>
        </p:spPr>
      </p:pic>
    </p:spTree>
    <p:extLst>
      <p:ext uri="{BB962C8B-B14F-4D97-AF65-F5344CB8AC3E}">
        <p14:creationId xmlns:p14="http://schemas.microsoft.com/office/powerpoint/2010/main" val="95873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64A230A-DBBD-42CC-B5EE-0EA70409454A}"/>
              </a:ext>
            </a:extLst>
          </p:cNvPr>
          <p:cNvSpPr>
            <a:spLocks noGrp="1"/>
          </p:cNvSpPr>
          <p:nvPr>
            <p:ph type="title"/>
          </p:nvPr>
        </p:nvSpPr>
        <p:spPr>
          <a:xfrm>
            <a:off x="6037007" y="316605"/>
            <a:ext cx="6095999" cy="718219"/>
          </a:xfrm>
        </p:spPr>
        <p:txBody>
          <a:bodyPr vert="horz" lIns="91440" tIns="45720" rIns="91440" bIns="45720" rtlCol="0" anchor="ctr">
            <a:noAutofit/>
          </a:bodyPr>
          <a:lstStyle/>
          <a:p>
            <a:r>
              <a:rPr lang="en-US" b="0" cap="all" dirty="0">
                <a:solidFill>
                  <a:schemeClr val="tx2"/>
                </a:solidFill>
                <a:latin typeface="Algerian"/>
              </a:rPr>
              <a:t>AUTOMATED CONTROL </a:t>
            </a:r>
            <a:endParaRPr lang="en-US" b="0" dirty="0">
              <a:solidFill>
                <a:schemeClr val="tx2"/>
              </a:solidFill>
              <a:ea typeface="+mj-lt"/>
              <a:cs typeface="+mj-lt"/>
            </a:endParaRPr>
          </a:p>
          <a:p>
            <a:endParaRPr lang="en-US" sz="3400">
              <a:solidFill>
                <a:schemeClr val="tx2"/>
              </a:solidFill>
            </a:endParaRPr>
          </a:p>
        </p:txBody>
      </p:sp>
      <p:pic>
        <p:nvPicPr>
          <p:cNvPr id="4" name="Picture 4" descr="Diagram&#10;&#10;Description automatically generated">
            <a:extLst>
              <a:ext uri="{FF2B5EF4-FFF2-40B4-BE49-F238E27FC236}">
                <a16:creationId xmlns:a16="http://schemas.microsoft.com/office/drawing/2014/main" id="{7817C5E7-192C-4F66-8F4F-B27E6D4DF8E1}"/>
              </a:ext>
            </a:extLst>
          </p:cNvPr>
          <p:cNvPicPr>
            <a:picLocks noChangeAspect="1"/>
          </p:cNvPicPr>
          <p:nvPr/>
        </p:nvPicPr>
        <p:blipFill>
          <a:blip r:embed="rId3"/>
          <a:stretch>
            <a:fillRect/>
          </a:stretch>
        </p:blipFill>
        <p:spPr>
          <a:xfrm>
            <a:off x="-118576" y="1323818"/>
            <a:ext cx="6088625" cy="3706772"/>
          </a:xfrm>
          <a:prstGeom prst="rect">
            <a:avLst/>
          </a:prstGeom>
        </p:spPr>
      </p:pic>
      <p:sp>
        <p:nvSpPr>
          <p:cNvPr id="3" name="Content Placeholder 2">
            <a:extLst>
              <a:ext uri="{FF2B5EF4-FFF2-40B4-BE49-F238E27FC236}">
                <a16:creationId xmlns:a16="http://schemas.microsoft.com/office/drawing/2014/main" id="{B59A4FFD-38C0-458D-8C84-94637B6F6467}"/>
              </a:ext>
            </a:extLst>
          </p:cNvPr>
          <p:cNvSpPr>
            <a:spLocks noGrp="1"/>
          </p:cNvSpPr>
          <p:nvPr>
            <p:ph idx="1"/>
          </p:nvPr>
        </p:nvSpPr>
        <p:spPr>
          <a:xfrm>
            <a:off x="6147620" y="936814"/>
            <a:ext cx="5923615" cy="5805677"/>
          </a:xfrm>
        </p:spPr>
        <p:txBody>
          <a:bodyPr vert="horz" lIns="91440" tIns="45720" rIns="91440" bIns="45720" rtlCol="0" anchor="t">
            <a:normAutofit/>
          </a:bodyPr>
          <a:lstStyle/>
          <a:p>
            <a:pPr>
              <a:spcBef>
                <a:spcPts val="0"/>
              </a:spcBef>
              <a:spcAft>
                <a:spcPts val="1000"/>
              </a:spcAft>
            </a:pPr>
            <a:r>
              <a:rPr lang="en-US" dirty="0">
                <a:solidFill>
                  <a:schemeClr val="tx2"/>
                </a:solidFill>
                <a:latin typeface="Gabriola"/>
                <a:cs typeface="Calibri"/>
              </a:rPr>
              <a:t>Lighting control systems typically provide the ability to automatically adjust a lighting device's output based on: </a:t>
            </a:r>
            <a:endParaRPr lang="en-US">
              <a:solidFill>
                <a:schemeClr val="tx2"/>
              </a:solidFill>
              <a:latin typeface="Gabriola"/>
              <a:ea typeface="+mn-lt"/>
              <a:cs typeface="+mn-lt"/>
            </a:endParaRPr>
          </a:p>
          <a:p>
            <a:pPr>
              <a:spcBef>
                <a:spcPts val="0"/>
              </a:spcBef>
              <a:spcAft>
                <a:spcPts val="1000"/>
              </a:spcAft>
            </a:pPr>
            <a:r>
              <a:rPr lang="en-US" dirty="0">
                <a:solidFill>
                  <a:schemeClr val="tx2"/>
                </a:solidFill>
                <a:latin typeface="Gabriola"/>
                <a:cs typeface="Calibri"/>
              </a:rPr>
              <a:t>Chronological time (time of day)</a:t>
            </a:r>
            <a:endParaRPr lang="en-US">
              <a:solidFill>
                <a:schemeClr val="tx2"/>
              </a:solidFill>
              <a:latin typeface="Gabriola"/>
              <a:ea typeface="+mn-lt"/>
              <a:cs typeface="+mn-lt"/>
            </a:endParaRPr>
          </a:p>
          <a:p>
            <a:pPr>
              <a:spcBef>
                <a:spcPts val="0"/>
              </a:spcBef>
              <a:spcAft>
                <a:spcPts val="1000"/>
              </a:spcAft>
            </a:pPr>
            <a:r>
              <a:rPr lang="en-US" dirty="0">
                <a:solidFill>
                  <a:schemeClr val="tx2"/>
                </a:solidFill>
                <a:latin typeface="Gabriola"/>
                <a:cs typeface="Calibri"/>
              </a:rPr>
              <a:t>Solar time (</a:t>
            </a:r>
            <a:r>
              <a:rPr lang="en-US" dirty="0">
                <a:solidFill>
                  <a:schemeClr val="tx2"/>
                </a:solidFill>
                <a:latin typeface="Gabriola"/>
                <a:cs typeface="Calibri"/>
                <a:hlinkClick r:id="rId4">
                  <a:extLst>
                    <a:ext uri="{A12FA001-AC4F-418D-AE19-62706E023703}">
                      <ahyp:hlinkClr xmlns:ahyp="http://schemas.microsoft.com/office/drawing/2018/hyperlinkcolor" val="tx"/>
                    </a:ext>
                  </a:extLst>
                </a:hlinkClick>
              </a:rPr>
              <a:t>sunrise</a:t>
            </a:r>
            <a:r>
              <a:rPr lang="en-US" dirty="0">
                <a:solidFill>
                  <a:schemeClr val="tx2"/>
                </a:solidFill>
                <a:latin typeface="Gabriola"/>
                <a:cs typeface="Calibri"/>
              </a:rPr>
              <a:t>/</a:t>
            </a:r>
            <a:r>
              <a:rPr lang="en-US" dirty="0">
                <a:solidFill>
                  <a:schemeClr val="tx2"/>
                </a:solidFill>
                <a:latin typeface="Gabriola"/>
                <a:cs typeface="Calibri"/>
                <a:hlinkClick r:id="rId5">
                  <a:extLst>
                    <a:ext uri="{A12FA001-AC4F-418D-AE19-62706E023703}">
                      <ahyp:hlinkClr xmlns:ahyp="http://schemas.microsoft.com/office/drawing/2018/hyperlinkcolor" val="tx"/>
                    </a:ext>
                  </a:extLst>
                </a:hlinkClick>
              </a:rPr>
              <a:t>sunset</a:t>
            </a:r>
            <a:r>
              <a:rPr lang="en-US" dirty="0">
                <a:solidFill>
                  <a:schemeClr val="tx2"/>
                </a:solidFill>
                <a:latin typeface="Gabriola"/>
                <a:cs typeface="Calibri"/>
              </a:rPr>
              <a:t>)</a:t>
            </a:r>
            <a:endParaRPr lang="en-US">
              <a:solidFill>
                <a:schemeClr val="tx2"/>
              </a:solidFill>
              <a:latin typeface="Gabriola"/>
              <a:ea typeface="+mn-lt"/>
              <a:cs typeface="+mn-lt"/>
            </a:endParaRPr>
          </a:p>
          <a:p>
            <a:pPr>
              <a:spcBef>
                <a:spcPts val="0"/>
              </a:spcBef>
              <a:spcAft>
                <a:spcPts val="1000"/>
              </a:spcAft>
            </a:pPr>
            <a:r>
              <a:rPr lang="en-US" dirty="0">
                <a:solidFill>
                  <a:schemeClr val="tx2"/>
                </a:solidFill>
                <a:latin typeface="Gabriola"/>
                <a:cs typeface="Calibri"/>
                <a:hlinkClick r:id="rId6">
                  <a:extLst>
                    <a:ext uri="{A12FA001-AC4F-418D-AE19-62706E023703}">
                      <ahyp:hlinkClr xmlns:ahyp="http://schemas.microsoft.com/office/drawing/2018/hyperlinkcolor" val="tx"/>
                    </a:ext>
                  </a:extLst>
                </a:hlinkClick>
              </a:rPr>
              <a:t>Occupancy</a:t>
            </a:r>
            <a:r>
              <a:rPr lang="en-US" dirty="0">
                <a:solidFill>
                  <a:schemeClr val="tx2"/>
                </a:solidFill>
                <a:latin typeface="Gabriola"/>
                <a:cs typeface="Calibri"/>
              </a:rPr>
              <a:t> using </a:t>
            </a:r>
            <a:r>
              <a:rPr lang="en-US" dirty="0">
                <a:solidFill>
                  <a:schemeClr val="tx2"/>
                </a:solidFill>
                <a:latin typeface="Gabriola"/>
                <a:cs typeface="Calibri"/>
                <a:hlinkClick r:id="rId7">
                  <a:extLst>
                    <a:ext uri="{A12FA001-AC4F-418D-AE19-62706E023703}">
                      <ahyp:hlinkClr xmlns:ahyp="http://schemas.microsoft.com/office/drawing/2018/hyperlinkcolor" val="tx"/>
                    </a:ext>
                  </a:extLst>
                </a:hlinkClick>
              </a:rPr>
              <a:t>occupancy sensors</a:t>
            </a:r>
            <a:endParaRPr lang="en-US">
              <a:solidFill>
                <a:schemeClr val="tx2"/>
              </a:solidFill>
              <a:latin typeface="Gabriola"/>
              <a:ea typeface="+mn-lt"/>
              <a:cs typeface="+mn-lt"/>
            </a:endParaRPr>
          </a:p>
          <a:p>
            <a:pPr>
              <a:spcBef>
                <a:spcPts val="0"/>
              </a:spcBef>
              <a:spcAft>
                <a:spcPts val="1000"/>
              </a:spcAft>
            </a:pPr>
            <a:r>
              <a:rPr lang="en-US" dirty="0">
                <a:solidFill>
                  <a:schemeClr val="tx2"/>
                </a:solidFill>
                <a:latin typeface="Gabriola"/>
                <a:cs typeface="Calibri"/>
                <a:hlinkClick r:id="rId8">
                  <a:extLst>
                    <a:ext uri="{A12FA001-AC4F-418D-AE19-62706E023703}">
                      <ahyp:hlinkClr xmlns:ahyp="http://schemas.microsoft.com/office/drawing/2018/hyperlinkcolor" val="tx"/>
                    </a:ext>
                  </a:extLst>
                </a:hlinkClick>
              </a:rPr>
              <a:t>Daylight</a:t>
            </a:r>
            <a:r>
              <a:rPr lang="en-US" dirty="0">
                <a:solidFill>
                  <a:schemeClr val="tx2"/>
                </a:solidFill>
                <a:latin typeface="Gabriola"/>
                <a:cs typeface="Calibri"/>
              </a:rPr>
              <a:t> availability using </a:t>
            </a:r>
            <a:r>
              <a:rPr lang="en-US" dirty="0">
                <a:solidFill>
                  <a:schemeClr val="tx2"/>
                </a:solidFill>
                <a:latin typeface="Gabriola"/>
                <a:cs typeface="Calibri"/>
                <a:hlinkClick r:id="rId9">
                  <a:extLst>
                    <a:ext uri="{A12FA001-AC4F-418D-AE19-62706E023703}">
                      <ahyp:hlinkClr xmlns:ahyp="http://schemas.microsoft.com/office/drawing/2018/hyperlinkcolor" val="tx"/>
                    </a:ext>
                  </a:extLst>
                </a:hlinkClick>
              </a:rPr>
              <a:t>photocells</a:t>
            </a:r>
            <a:endParaRPr lang="en-US">
              <a:solidFill>
                <a:schemeClr val="tx2"/>
              </a:solidFill>
              <a:latin typeface="Gabriola"/>
              <a:ea typeface="+mn-lt"/>
              <a:cs typeface="+mn-lt"/>
            </a:endParaRPr>
          </a:p>
          <a:p>
            <a:pPr>
              <a:spcBef>
                <a:spcPts val="0"/>
              </a:spcBef>
              <a:spcAft>
                <a:spcPts val="1000"/>
              </a:spcAft>
            </a:pPr>
            <a:r>
              <a:rPr lang="en-US" dirty="0">
                <a:solidFill>
                  <a:schemeClr val="tx2"/>
                </a:solidFill>
                <a:latin typeface="Gabriola"/>
                <a:cs typeface="Calibri"/>
                <a:hlinkClick r:id="rId10">
                  <a:extLst>
                    <a:ext uri="{A12FA001-AC4F-418D-AE19-62706E023703}">
                      <ahyp:hlinkClr xmlns:ahyp="http://schemas.microsoft.com/office/drawing/2018/hyperlinkcolor" val="tx"/>
                    </a:ext>
                  </a:extLst>
                </a:hlinkClick>
              </a:rPr>
              <a:t>Alarm</a:t>
            </a:r>
            <a:r>
              <a:rPr lang="en-US" dirty="0">
                <a:solidFill>
                  <a:schemeClr val="tx2"/>
                </a:solidFill>
                <a:latin typeface="Gabriola"/>
                <a:cs typeface="Calibri"/>
              </a:rPr>
              <a:t> conditions</a:t>
            </a:r>
            <a:endParaRPr lang="en-US">
              <a:solidFill>
                <a:schemeClr val="tx2"/>
              </a:solidFill>
              <a:latin typeface="Gabriola"/>
              <a:ea typeface="+mn-lt"/>
              <a:cs typeface="+mn-lt"/>
            </a:endParaRPr>
          </a:p>
          <a:p>
            <a:pPr>
              <a:spcBef>
                <a:spcPts val="0"/>
              </a:spcBef>
              <a:spcAft>
                <a:spcPts val="1000"/>
              </a:spcAft>
            </a:pPr>
            <a:r>
              <a:rPr lang="en-US" dirty="0">
                <a:solidFill>
                  <a:schemeClr val="tx2"/>
                </a:solidFill>
                <a:latin typeface="Gabriola"/>
                <a:cs typeface="Calibri"/>
              </a:rPr>
              <a:t>Program logic (combination of events)</a:t>
            </a:r>
            <a:endParaRPr lang="en-US">
              <a:solidFill>
                <a:schemeClr val="tx2"/>
              </a:solidFill>
              <a:latin typeface="Gabriola"/>
            </a:endParaRPr>
          </a:p>
        </p:txBody>
      </p:sp>
    </p:spTree>
    <p:extLst>
      <p:ext uri="{BB962C8B-B14F-4D97-AF65-F5344CB8AC3E}">
        <p14:creationId xmlns:p14="http://schemas.microsoft.com/office/powerpoint/2010/main" val="346699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9BCAA7-EB54-409B-856E-B5BE79AE6C5A}"/>
              </a:ext>
            </a:extLst>
          </p:cNvPr>
          <p:cNvSpPr>
            <a:spLocks noGrp="1"/>
          </p:cNvSpPr>
          <p:nvPr>
            <p:ph type="title"/>
          </p:nvPr>
        </p:nvSpPr>
        <p:spPr>
          <a:xfrm>
            <a:off x="2459" y="381000"/>
            <a:ext cx="12190893" cy="1022479"/>
          </a:xfrm>
        </p:spPr>
        <p:txBody>
          <a:bodyPr>
            <a:normAutofit/>
          </a:bodyPr>
          <a:lstStyle/>
          <a:p>
            <a:pPr algn="ctr"/>
            <a:r>
              <a:rPr lang="en-US" b="0" cap="all" dirty="0">
                <a:latin typeface="Algerian"/>
                <a:ea typeface="+mj-lt"/>
                <a:cs typeface="+mj-lt"/>
              </a:rPr>
              <a:t>AUTO INTENSITY CONTROL OF STREET LIGHTS :</a:t>
            </a:r>
            <a:endParaRPr lang="en-US" b="0">
              <a:latin typeface="Algerian"/>
              <a:ea typeface="+mj-lt"/>
              <a:cs typeface="+mj-lt"/>
            </a:endParaRPr>
          </a:p>
          <a:p>
            <a:endParaRPr lang="en-US" dirty="0"/>
          </a:p>
        </p:txBody>
      </p:sp>
      <p:sp>
        <p:nvSpPr>
          <p:cNvPr id="3" name="Content Placeholder 2">
            <a:extLst>
              <a:ext uri="{FF2B5EF4-FFF2-40B4-BE49-F238E27FC236}">
                <a16:creationId xmlns:a16="http://schemas.microsoft.com/office/drawing/2014/main" id="{90BD3068-5D3B-4D53-801B-AD4784E8DB1D}"/>
              </a:ext>
            </a:extLst>
          </p:cNvPr>
          <p:cNvSpPr>
            <a:spLocks noGrp="1"/>
          </p:cNvSpPr>
          <p:nvPr>
            <p:ph idx="1"/>
          </p:nvPr>
        </p:nvSpPr>
        <p:spPr>
          <a:xfrm>
            <a:off x="51620" y="2305665"/>
            <a:ext cx="6462250" cy="4557875"/>
          </a:xfrm>
        </p:spPr>
        <p:txBody>
          <a:bodyPr vert="horz" lIns="91440" tIns="45720" rIns="91440" bIns="45720" rtlCol="0" anchor="ctr">
            <a:normAutofit lnSpcReduction="10000"/>
          </a:bodyPr>
          <a:lstStyle/>
          <a:p>
            <a:pPr>
              <a:spcBef>
                <a:spcPts val="0"/>
              </a:spcBef>
              <a:spcAft>
                <a:spcPts val="1000"/>
              </a:spcAft>
              <a:buFont typeface="Arial,Sans-Serif" panose="020B0604020202020204" pitchFamily="34" charset="0"/>
            </a:pPr>
            <a:r>
              <a:rPr lang="en-US" sz="1800" dirty="0">
                <a:solidFill>
                  <a:schemeClr val="tx2"/>
                </a:solidFill>
                <a:ea typeface="+mn-lt"/>
                <a:cs typeface="+mn-lt"/>
              </a:rPr>
              <a:t> </a:t>
            </a:r>
            <a:r>
              <a:rPr lang="en-US" dirty="0">
                <a:solidFill>
                  <a:schemeClr val="tx1"/>
                </a:solidFill>
                <a:latin typeface="Gabriola"/>
                <a:ea typeface="+mn-lt"/>
                <a:cs typeface="+mn-lt"/>
              </a:rPr>
              <a:t>Basic purpose of this project is to make street lights intelligent so that it can turn it on and off itself. Another feature of this project is that street lights intensity vary according to intensity of light and number of vehicles on road. Followings are the main features of this project :</a:t>
            </a:r>
          </a:p>
          <a:p>
            <a:pPr>
              <a:spcBef>
                <a:spcPts val="0"/>
              </a:spcBef>
              <a:spcAft>
                <a:spcPts val="1000"/>
              </a:spcAft>
              <a:buFont typeface="Arial,Sans-Serif" panose="020B0604020202020204" pitchFamily="34" charset="0"/>
            </a:pPr>
            <a:r>
              <a:rPr lang="en-US" dirty="0">
                <a:solidFill>
                  <a:schemeClr val="tx1"/>
                </a:solidFill>
                <a:latin typeface="Gabriola"/>
                <a:ea typeface="+mn-lt"/>
                <a:cs typeface="+mn-lt"/>
              </a:rPr>
              <a:t>Street lights turns itself on automatically during night or darkness. They turn themself off automatically during day time and during visible intensity of light.</a:t>
            </a:r>
          </a:p>
          <a:p>
            <a:endParaRPr lang="en-US" sz="1800">
              <a:solidFill>
                <a:schemeClr val="tx2"/>
              </a:solidFill>
            </a:endParaRPr>
          </a:p>
        </p:txBody>
      </p:sp>
      <p:pic>
        <p:nvPicPr>
          <p:cNvPr id="4" name="Picture 4" descr="Diagram&#10;&#10;Description automatically generated">
            <a:extLst>
              <a:ext uri="{FF2B5EF4-FFF2-40B4-BE49-F238E27FC236}">
                <a16:creationId xmlns:a16="http://schemas.microsoft.com/office/drawing/2014/main" id="{BC99FC62-C538-4790-BA6E-7107ACB0D2B1}"/>
              </a:ext>
            </a:extLst>
          </p:cNvPr>
          <p:cNvPicPr>
            <a:picLocks noChangeAspect="1"/>
          </p:cNvPicPr>
          <p:nvPr/>
        </p:nvPicPr>
        <p:blipFill rotWithShape="1">
          <a:blip r:embed="rId3"/>
          <a:srcRect r="606" b="3"/>
          <a:stretch/>
        </p:blipFill>
        <p:spPr>
          <a:xfrm>
            <a:off x="5996628" y="2217529"/>
            <a:ext cx="6195372" cy="4640471"/>
          </a:xfrm>
          <a:prstGeom prst="rect">
            <a:avLst/>
          </a:prstGeom>
        </p:spPr>
      </p:pic>
    </p:spTree>
    <p:extLst>
      <p:ext uri="{BB962C8B-B14F-4D97-AF65-F5344CB8AC3E}">
        <p14:creationId xmlns:p14="http://schemas.microsoft.com/office/powerpoint/2010/main" val="269129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F401F4-456F-4204-9461-A31286C3B33E}"/>
              </a:ext>
            </a:extLst>
          </p:cNvPr>
          <p:cNvSpPr>
            <a:spLocks noGrp="1"/>
          </p:cNvSpPr>
          <p:nvPr>
            <p:ph type="title"/>
          </p:nvPr>
        </p:nvSpPr>
        <p:spPr>
          <a:xfrm>
            <a:off x="51619" y="442452"/>
            <a:ext cx="10003218" cy="666060"/>
          </a:xfrm>
        </p:spPr>
        <p:txBody>
          <a:bodyPr vert="horz" lIns="91440" tIns="45720" rIns="91440" bIns="45720" rtlCol="0">
            <a:normAutofit fontScale="90000"/>
          </a:bodyPr>
          <a:lstStyle/>
          <a:p>
            <a:r>
              <a:rPr lang="en-US" b="0" cap="all" dirty="0">
                <a:latin typeface="Algerian"/>
                <a:ea typeface="+mj-lt"/>
                <a:cs typeface="+mj-lt"/>
              </a:rPr>
              <a:t>CONT.</a:t>
            </a:r>
            <a:endParaRPr lang="en-US" b="0" dirty="0">
              <a:latin typeface="Algerian"/>
              <a:ea typeface="+mj-lt"/>
              <a:cs typeface="+mj-lt"/>
            </a:endParaRPr>
          </a:p>
          <a:p>
            <a:endParaRPr lang="en-US" dirty="0">
              <a:latin typeface="Algerian"/>
            </a:endParaRPr>
          </a:p>
        </p:txBody>
      </p:sp>
      <p:sp>
        <p:nvSpPr>
          <p:cNvPr id="3" name="Content Placeholder 2">
            <a:extLst>
              <a:ext uri="{FF2B5EF4-FFF2-40B4-BE49-F238E27FC236}">
                <a16:creationId xmlns:a16="http://schemas.microsoft.com/office/drawing/2014/main" id="{F11D8063-7796-40BF-B5B9-6E9F3605CD05}"/>
              </a:ext>
            </a:extLst>
          </p:cNvPr>
          <p:cNvSpPr>
            <a:spLocks noGrp="1"/>
          </p:cNvSpPr>
          <p:nvPr>
            <p:ph idx="1"/>
          </p:nvPr>
        </p:nvSpPr>
        <p:spPr>
          <a:xfrm>
            <a:off x="2459" y="2167717"/>
            <a:ext cx="7848599" cy="4695823"/>
          </a:xfrm>
        </p:spPr>
        <p:txBody>
          <a:bodyPr vert="horz" lIns="91440" tIns="45720" rIns="91440" bIns="45720" rtlCol="0" anchor="ctr">
            <a:noAutofit/>
          </a:bodyPr>
          <a:lstStyle/>
          <a:p>
            <a:pPr>
              <a:lnSpc>
                <a:spcPct val="100000"/>
              </a:lnSpc>
            </a:pPr>
            <a:r>
              <a:rPr lang="en-US" sz="2200" dirty="0">
                <a:solidFill>
                  <a:schemeClr val="tx1"/>
                </a:solidFill>
                <a:latin typeface="Gabriola"/>
                <a:cs typeface="Calibri"/>
              </a:rPr>
              <a:t>Street lights controls its intensity automatically according to intensity of light. For example in evening intensity of light start decreasing at the same time street lights start increasing its intensity. When there is no intensity of light in after evening, street lights turn themself on with full intensity till midnight at 12:00 am.</a:t>
            </a:r>
            <a:endParaRPr lang="en-US" sz="2200">
              <a:solidFill>
                <a:schemeClr val="tx1"/>
              </a:solidFill>
              <a:latin typeface="Gabriola"/>
              <a:ea typeface="+mn-lt"/>
              <a:cs typeface="+mn-lt"/>
            </a:endParaRPr>
          </a:p>
          <a:p>
            <a:pPr>
              <a:lnSpc>
                <a:spcPct val="100000"/>
              </a:lnSpc>
            </a:pPr>
            <a:r>
              <a:rPr lang="en-US" sz="2200" dirty="0">
                <a:solidFill>
                  <a:schemeClr val="tx1"/>
                </a:solidFill>
                <a:latin typeface="Gabriola"/>
                <a:cs typeface="Calibri"/>
              </a:rPr>
              <a:t>There is another feature included in this project that is vehicle detection.</a:t>
            </a:r>
            <a:r>
              <a:rPr lang="en-US" sz="2200" b="1" dirty="0">
                <a:solidFill>
                  <a:schemeClr val="tx1"/>
                </a:solidFill>
                <a:latin typeface="Gabriola"/>
                <a:cs typeface="Calibri"/>
              </a:rPr>
              <a:t> </a:t>
            </a:r>
            <a:r>
              <a:rPr lang="en-US" sz="2200" dirty="0">
                <a:solidFill>
                  <a:schemeClr val="tx1"/>
                </a:solidFill>
                <a:latin typeface="Gabriola"/>
                <a:cs typeface="Calibri"/>
                <a:hlinkClick r:id="rId3">
                  <a:extLst>
                    <a:ext uri="{A12FA001-AC4F-418D-AE19-62706E023703}">
                      <ahyp:hlinkClr xmlns:ahyp="http://schemas.microsoft.com/office/drawing/2018/hyperlinkcolor" val="tx"/>
                    </a:ext>
                  </a:extLst>
                </a:hlinkClick>
              </a:rPr>
              <a:t>Infrared\photoelectric sensor circuit</a:t>
            </a:r>
            <a:r>
              <a:rPr lang="en-US" sz="2200" b="1" dirty="0">
                <a:solidFill>
                  <a:schemeClr val="tx1"/>
                </a:solidFill>
                <a:latin typeface="Gabriola"/>
                <a:cs typeface="Calibri"/>
              </a:rPr>
              <a:t> </a:t>
            </a:r>
            <a:r>
              <a:rPr lang="en-US" sz="2200" dirty="0">
                <a:solidFill>
                  <a:schemeClr val="tx1"/>
                </a:solidFill>
                <a:latin typeface="Gabriola"/>
                <a:cs typeface="Calibri"/>
              </a:rPr>
              <a:t>is used to detect vehicles on road. After 12:00am street lights start decreasing their intensity. At 1:00am street lights turn off automatically. After 1:00 am function of vehicle detection starts. If there is any vehicle on road after 1:00am, street lights turns on for 2 minutes. After that they turn off automatically. In other words, After 1:00am street lights turn on only if there is any vehicle on road. Otherwise they remain off. This process remains till morning. But after having visible intensity of light during </a:t>
            </a:r>
            <a:r>
              <a:rPr lang="en-US" sz="2200" dirty="0" err="1">
                <a:solidFill>
                  <a:schemeClr val="tx1"/>
                </a:solidFill>
                <a:latin typeface="Gabriola"/>
                <a:cs typeface="Calibri"/>
              </a:rPr>
              <a:t>moring</a:t>
            </a:r>
            <a:r>
              <a:rPr lang="en-US" sz="2200" dirty="0">
                <a:solidFill>
                  <a:schemeClr val="tx1"/>
                </a:solidFill>
                <a:latin typeface="Gabriola"/>
                <a:cs typeface="Calibri"/>
              </a:rPr>
              <a:t> street lights turn off automatically.</a:t>
            </a:r>
            <a:endParaRPr lang="en-US" sz="2200">
              <a:solidFill>
                <a:schemeClr val="tx1"/>
              </a:solidFill>
              <a:latin typeface="Gabriola"/>
            </a:endParaRPr>
          </a:p>
        </p:txBody>
      </p:sp>
      <p:pic>
        <p:nvPicPr>
          <p:cNvPr id="4" name="Picture 4" descr="Diagram&#10;&#10;Description automatically generated">
            <a:extLst>
              <a:ext uri="{FF2B5EF4-FFF2-40B4-BE49-F238E27FC236}">
                <a16:creationId xmlns:a16="http://schemas.microsoft.com/office/drawing/2014/main" id="{10FAB488-9681-4FA9-A6BC-0FDA6B429D59}"/>
              </a:ext>
            </a:extLst>
          </p:cNvPr>
          <p:cNvPicPr>
            <a:picLocks noChangeAspect="1"/>
          </p:cNvPicPr>
          <p:nvPr/>
        </p:nvPicPr>
        <p:blipFill>
          <a:blip r:embed="rId4"/>
          <a:stretch>
            <a:fillRect/>
          </a:stretch>
        </p:blipFill>
        <p:spPr>
          <a:xfrm>
            <a:off x="7558774" y="2696201"/>
            <a:ext cx="4772059" cy="3552824"/>
          </a:xfrm>
          <a:prstGeom prst="rect">
            <a:avLst/>
          </a:prstGeom>
        </p:spPr>
      </p:pic>
    </p:spTree>
    <p:extLst>
      <p:ext uri="{BB962C8B-B14F-4D97-AF65-F5344CB8AC3E}">
        <p14:creationId xmlns:p14="http://schemas.microsoft.com/office/powerpoint/2010/main" val="1942534173"/>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TF00001246</Template>
  <TotalTime>0</TotalTime>
  <Words>0</Words>
  <Application>Microsoft Office PowerPoint</Application>
  <PresentationFormat>Widescreen</PresentationFormat>
  <Paragraphs>0</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BlockprintVTI</vt:lpstr>
      <vt:lpstr>BASIC ELECTRONICS AND ELECTRICAL  ENGINEERING </vt:lpstr>
      <vt:lpstr>AUTOMATIC LIGHT INTENSITY CONTROL </vt:lpstr>
      <vt:lpstr>WHAT IS INTENSITY AUTOMATIC CONTROL?</vt:lpstr>
      <vt:lpstr> BROAD THRUST AREA: </vt:lpstr>
      <vt:lpstr>Abstract:</vt:lpstr>
      <vt:lpstr>Cont.</vt:lpstr>
      <vt:lpstr>AUTOMATED CONTROL  </vt:lpstr>
      <vt:lpstr>AUTO INTENSITY CONTROL OF STREET LIGHTS : </vt:lpstr>
      <vt:lpstr>CONT. </vt:lpstr>
      <vt:lpstr>Main COMPONENTS USED IN our project:</vt:lpstr>
      <vt:lpstr>SPECIFICATION OF COMPONENTS </vt:lpstr>
      <vt:lpstr>CONT.</vt:lpstr>
      <vt:lpstr>Cont.</vt:lpstr>
      <vt:lpstr>Cont.</vt:lpstr>
      <vt:lpstr>BLOCK DIAGRAM</vt:lpstr>
      <vt:lpstr>BUDGET </vt:lpstr>
      <vt:lpstr>AUTO INTENSITY CONTROL OF STREET LIGHTS CIRCUIT ADVANTAGES  </vt:lpstr>
      <vt:lpstr>ADVANTAGES OF AUTO INTENSITY CONTROL OF  STREET LIGHTS : </vt:lpstr>
      <vt:lpstr>Existing product</vt:lpstr>
      <vt:lpstr>Order details of the components</vt:lpstr>
      <vt:lpstr>PowerPoint Presentation</vt:lpstr>
      <vt:lpstr>Components collected</vt:lpstr>
      <vt:lpstr>PowerPoint Presentation</vt:lpstr>
      <vt:lpstr>reference</vt:lpstr>
      <vt:lpstr>Project building</vt:lpstr>
      <vt:lpstr>Step :1</vt:lpstr>
      <vt:lpstr>Step:2</vt:lpstr>
      <vt:lpstr>Step :3</vt:lpstr>
      <vt:lpstr>Step :4</vt:lpstr>
      <vt:lpstr>Step :5</vt:lpstr>
      <vt:lpstr>Final result of our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932</cp:revision>
  <dcterms:created xsi:type="dcterms:W3CDTF">2021-05-10T07:12:52Z</dcterms:created>
  <dcterms:modified xsi:type="dcterms:W3CDTF">2021-07-12T11:27:01Z</dcterms:modified>
</cp:coreProperties>
</file>